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87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6" r:id="rId12"/>
    <p:sldId id="335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9" r:id="rId22"/>
    <p:sldId id="348" r:id="rId23"/>
    <p:sldId id="345" r:id="rId24"/>
    <p:sldId id="346" r:id="rId25"/>
    <p:sldId id="347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26" r:id="rId39"/>
    <p:sldId id="362" r:id="rId4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ола Алексеев" initials="НА" lastIdx="1" clrIdx="0">
    <p:extLst>
      <p:ext uri="{19B8F6BF-5375-455C-9EA6-DF929625EA0E}">
        <p15:presenceInfo xmlns:p15="http://schemas.microsoft.com/office/powerpoint/2012/main" userId="ba66283bcb01e9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D14F"/>
    <a:srgbClr val="92D050"/>
    <a:srgbClr val="FA5A32"/>
    <a:srgbClr val="F39C12"/>
    <a:srgbClr val="C0392B"/>
    <a:srgbClr val="34495E"/>
    <a:srgbClr val="1ABC9C"/>
    <a:srgbClr val="1A72C4"/>
    <a:srgbClr val="FFFFFF"/>
    <a:srgbClr val="936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04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7AE75C36-F08C-4268-811C-C398736BA63F}"/>
    <pc:docChg chg="undo redo custSel addSld delSld modSld sldOrd">
      <pc:chgData name="Никола Алексеев" userId="ba66283bcb01e904" providerId="LiveId" clId="{7AE75C36-F08C-4268-811C-C398736BA63F}" dt="2018-03-11T00:47:34.989" v="16335" actId="1076"/>
      <pc:docMkLst>
        <pc:docMk/>
      </pc:docMkLst>
      <pc:sldChg chg="addSp delSp modSp setBg">
        <pc:chgData name="Никола Алексеев" userId="ba66283bcb01e904" providerId="LiveId" clId="{7AE75C36-F08C-4268-811C-C398736BA63F}" dt="2018-03-10T21:51:59.672" v="12609" actId="1076"/>
        <pc:sldMkLst>
          <pc:docMk/>
          <pc:sldMk cId="3556915235" sldId="287"/>
        </pc:sldMkLst>
        <pc:spChg chg="add mod">
          <ac:chgData name="Никола Алексеев" userId="ba66283bcb01e904" providerId="LiveId" clId="{7AE75C36-F08C-4268-811C-C398736BA63F}" dt="2018-03-10T16:29:23.387" v="10171" actId="1036"/>
          <ac:spMkLst>
            <pc:docMk/>
            <pc:sldMk cId="3556915235" sldId="287"/>
            <ac:spMk id="5" creationId="{1FF6E9E5-227C-4228-A8D7-047955AF83CC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5" creationId="{E3FF27F1-1839-4E86-A597-09B7379C8A56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7" creationId="{603960FC-BE3E-4DE4-8390-26C6CD771B25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8" creationId="{10BA9762-0285-4E52-B45B-51F70CBAF1F0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9" creationId="{FBABCC68-2677-4F0E-AD7B-3AE73AEE9E4F}"/>
          </ac:spMkLst>
        </pc:spChg>
        <pc:spChg chg="del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0" creationId="{6B54860F-95B9-40AD-9B4C-3566F6119711}"/>
          </ac:spMkLst>
        </pc:spChg>
        <pc:spChg chg="del mod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1" creationId="{BFD319BD-1FDF-455F-9189-10DDE3F2A20F}"/>
          </ac:spMkLst>
        </pc:spChg>
        <pc:spChg chg="del mod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2" creationId="{FB885EE7-8796-4611-BA37-D6F533C07917}"/>
          </ac:spMkLst>
        </pc:spChg>
        <pc:spChg chg="add del">
          <ac:chgData name="Никола Алексеев" userId="ba66283bcb01e904" providerId="LiveId" clId="{7AE75C36-F08C-4268-811C-C398736BA63F}" dt="2018-03-08T23:37:08.935" v="10048" actId="478"/>
          <ac:spMkLst>
            <pc:docMk/>
            <pc:sldMk cId="3556915235" sldId="287"/>
            <ac:spMk id="13" creationId="{5BDA1E17-30F1-4BB1-8689-11FB78600C71}"/>
          </ac:spMkLst>
        </pc:spChg>
        <pc:spChg chg="del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4" creationId="{45D5C66B-CF06-441D-BE22-32FA05E6D592}"/>
          </ac:spMkLst>
        </pc:spChg>
        <pc:spChg chg="add mod">
          <ac:chgData name="Никола Алексеев" userId="ba66283bcb01e904" providerId="LiveId" clId="{7AE75C36-F08C-4268-811C-C398736BA63F}" dt="2018-03-10T16:29:40.520" v="10173" actId="108"/>
          <ac:spMkLst>
            <pc:docMk/>
            <pc:sldMk cId="3556915235" sldId="287"/>
            <ac:spMk id="15" creationId="{AEB2A779-9434-4E8D-AB57-02E0F42E7D1D}"/>
          </ac:spMkLst>
        </pc:spChg>
        <pc:spChg chg="add mod">
          <ac:chgData name="Никола Алексеев" userId="ba66283bcb01e904" providerId="LiveId" clId="{7AE75C36-F08C-4268-811C-C398736BA63F}" dt="2018-03-08T23:39:15.623" v="10077" actId="14100"/>
          <ac:spMkLst>
            <pc:docMk/>
            <pc:sldMk cId="3556915235" sldId="287"/>
            <ac:spMk id="16" creationId="{C04A134E-5482-48C2-9C21-C7A17D95B224}"/>
          </ac:spMkLst>
        </pc:spChg>
        <pc:spChg chg="add del">
          <ac:chgData name="Никола Алексеев" userId="ba66283bcb01e904" providerId="LiveId" clId="{7AE75C36-F08C-4268-811C-C398736BA63F}" dt="2018-03-08T23:37:08.935" v="10048" actId="478"/>
          <ac:spMkLst>
            <pc:docMk/>
            <pc:sldMk cId="3556915235" sldId="287"/>
            <ac:spMk id="17" creationId="{1BFE92F5-5C79-45AC-9FA0-87CBBB57C2E7}"/>
          </ac:spMkLst>
        </pc:spChg>
        <pc:graphicFrameChg chg="add del mod">
          <ac:chgData name="Никола Алексеев" userId="ba66283bcb01e904" providerId="LiveId" clId="{7AE75C36-F08C-4268-811C-C398736BA63F}" dt="2018-03-08T23:30:38.813" v="9995" actId="1076"/>
          <ac:graphicFrameMkLst>
            <pc:docMk/>
            <pc:sldMk cId="3556915235" sldId="287"/>
            <ac:graphicFrameMk id="2" creationId="{12D937C8-67D8-48FE-8187-91C91DA19B9E}"/>
          </ac:graphicFrameMkLst>
        </pc:graphicFrameChg>
        <pc:picChg chg="add del mod">
          <ac:chgData name="Никола Алексеев" userId="ba66283bcb01e904" providerId="LiveId" clId="{7AE75C36-F08C-4268-811C-C398736BA63F}" dt="2018-03-10T16:29:06.456" v="10159" actId="478"/>
          <ac:picMkLst>
            <pc:docMk/>
            <pc:sldMk cId="3556915235" sldId="287"/>
            <ac:picMk id="4" creationId="{D6DF807D-9E66-4349-AA96-C0A92D850977}"/>
          </ac:picMkLst>
        </pc:picChg>
        <pc:picChg chg="add ord">
          <ac:chgData name="Никола Алексеев" userId="ba66283bcb01e904" providerId="LiveId" clId="{7AE75C36-F08C-4268-811C-C398736BA63F}" dt="2018-03-10T16:29:09.941" v="10161" actId="167"/>
          <ac:picMkLst>
            <pc:docMk/>
            <pc:sldMk cId="3556915235" sldId="287"/>
            <ac:picMk id="6" creationId="{5353A987-A971-4724-BE49-70DA86F825C4}"/>
          </ac:picMkLst>
        </pc:picChg>
      </pc:sldChg>
      <pc:sldChg chg="addSp delSp modSp add">
        <pc:chgData name="Никола Алексеев" userId="ba66283bcb01e904" providerId="LiveId" clId="{7AE75C36-F08C-4268-811C-C398736BA63F}" dt="2018-03-11T00:47:34.989" v="16335" actId="1076"/>
        <pc:sldMkLst>
          <pc:docMk/>
          <pc:sldMk cId="2558221291" sldId="326"/>
        </pc:sldMkLst>
        <pc:spChg chg="mod">
          <ac:chgData name="Никола Алексеев" userId="ba66283bcb01e904" providerId="LiveId" clId="{7AE75C36-F08C-4268-811C-C398736BA63F}" dt="2018-03-11T00:37:41.229" v="16217" actId="20577"/>
          <ac:spMkLst>
            <pc:docMk/>
            <pc:sldMk cId="2558221291" sldId="326"/>
            <ac:spMk id="9" creationId="{24BAB86B-CA72-4D08-AFFF-429537EC700C}"/>
          </ac:spMkLst>
        </pc:spChg>
        <pc:spChg chg="del">
          <ac:chgData name="Никола Алексеев" userId="ba66283bcb01e904" providerId="LiveId" clId="{7AE75C36-F08C-4268-811C-C398736BA63F}" dt="2018-03-11T00:37:43.859" v="16218" actId="478"/>
          <ac:spMkLst>
            <pc:docMk/>
            <pc:sldMk cId="2558221291" sldId="326"/>
            <ac:spMk id="13" creationId="{05EE26C5-5CF9-420C-BDEB-ABC217D64DA1}"/>
          </ac:spMkLst>
        </pc:spChg>
        <pc:spChg chg="add mod">
          <ac:chgData name="Никола Алексеев" userId="ba66283bcb01e904" providerId="LiveId" clId="{7AE75C36-F08C-4268-811C-C398736BA63F}" dt="2018-03-11T00:47:34.989" v="16335" actId="1076"/>
          <ac:spMkLst>
            <pc:docMk/>
            <pc:sldMk cId="2558221291" sldId="326"/>
            <ac:spMk id="15" creationId="{3AAE429E-C5F1-42E8-A894-575919F636F4}"/>
          </ac:spMkLst>
        </pc:spChg>
        <pc:picChg chg="add mod">
          <ac:chgData name="Никола Алексеев" userId="ba66283bcb01e904" providerId="LiveId" clId="{7AE75C36-F08C-4268-811C-C398736BA63F}" dt="2018-03-11T00:38:18.894" v="16227" actId="1076"/>
          <ac:picMkLst>
            <pc:docMk/>
            <pc:sldMk cId="2558221291" sldId="326"/>
            <ac:picMk id="2" creationId="{EEED65C2-7367-478F-9339-0704DB6FD20A}"/>
          </ac:picMkLst>
        </pc:picChg>
        <pc:picChg chg="del">
          <ac:chgData name="Никола Алексеев" userId="ba66283bcb01e904" providerId="LiveId" clId="{7AE75C36-F08C-4268-811C-C398736BA63F}" dt="2018-03-11T00:36:30.064" v="16078" actId="478"/>
          <ac:picMkLst>
            <pc:docMk/>
            <pc:sldMk cId="2558221291" sldId="326"/>
            <ac:picMk id="3" creationId="{15DEF199-BBDD-4B59-850A-D26B56E9FB97}"/>
          </ac:picMkLst>
        </pc:picChg>
      </pc:sldChg>
    </pc:docChg>
  </pc:docChgLst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</pc:docChg>
  </pc:docChgLst>
  <pc:docChgLst>
    <pc:chgData name="Никола Алексеев" userId="ba66283bcb01e904" providerId="LiveId" clId="{F8C94B94-46CE-47CE-A4D2-63C3C053D18D}"/>
    <pc:docChg chg="undo redo custSel addSld delSld modSld sldOrd modSection">
      <pc:chgData name="Никола Алексеев" userId="ba66283bcb01e904" providerId="LiveId" clId="{F8C94B94-46CE-47CE-A4D2-63C3C053D18D}" dt="2018-03-24T00:50:05.784" v="16809" actId="1076"/>
      <pc:docMkLst>
        <pc:docMk/>
      </pc:docMkLst>
      <pc:sldChg chg="addSp delSp modSp">
        <pc:chgData name="Никола Алексеев" userId="ba66283bcb01e904" providerId="LiveId" clId="{F8C94B94-46CE-47CE-A4D2-63C3C053D18D}" dt="2018-03-21T06:37:51.587" v="155" actId="20577"/>
        <pc:sldMkLst>
          <pc:docMk/>
          <pc:sldMk cId="3556915235" sldId="287"/>
        </pc:sldMkLst>
        <pc:spChg chg="mod">
          <ac:chgData name="Никола Алексеев" userId="ba66283bcb01e904" providerId="LiveId" clId="{F8C94B94-46CE-47CE-A4D2-63C3C053D18D}" dt="2018-03-20T22:41:32.478" v="31" actId="404"/>
          <ac:spMkLst>
            <pc:docMk/>
            <pc:sldMk cId="3556915235" sldId="287"/>
            <ac:spMk id="5" creationId="{1FF6E9E5-227C-4228-A8D7-047955AF83CC}"/>
          </ac:spMkLst>
        </pc:spChg>
        <pc:spChg chg="add">
          <ac:chgData name="Никола Алексеев" userId="ba66283bcb01e904" providerId="LiveId" clId="{F8C94B94-46CE-47CE-A4D2-63C3C053D18D}" dt="2018-03-21T06:37:51.587" v="155" actId="20577"/>
          <ac:spMkLst>
            <pc:docMk/>
            <pc:sldMk cId="3556915235" sldId="287"/>
            <ac:spMk id="7" creationId="{74B60962-B96E-44A8-9A25-588346403F85}"/>
          </ac:spMkLst>
        </pc:spChg>
        <pc:spChg chg="add">
          <ac:chgData name="Никола Алексеев" userId="ba66283bcb01e904" providerId="LiveId" clId="{F8C94B94-46CE-47CE-A4D2-63C3C053D18D}" dt="2018-03-21T06:37:51.587" v="155" actId="20577"/>
          <ac:spMkLst>
            <pc:docMk/>
            <pc:sldMk cId="3556915235" sldId="287"/>
            <ac:spMk id="8" creationId="{82B827D6-E245-499A-BC75-5F24AFF7F716}"/>
          </ac:spMkLst>
        </pc:spChg>
        <pc:spChg chg="del mod">
          <ac:chgData name="Никола Алексеев" userId="ba66283bcb01e904" providerId="LiveId" clId="{F8C94B94-46CE-47CE-A4D2-63C3C053D18D}" dt="2018-03-21T06:37:50.727" v="154" actId="478"/>
          <ac:spMkLst>
            <pc:docMk/>
            <pc:sldMk cId="3556915235" sldId="287"/>
            <ac:spMk id="15" creationId="{AEB2A779-9434-4E8D-AB57-02E0F42E7D1D}"/>
          </ac:spMkLst>
        </pc:spChg>
        <pc:spChg chg="del mod">
          <ac:chgData name="Никола Алексеев" userId="ba66283bcb01e904" providerId="LiveId" clId="{F8C94B94-46CE-47CE-A4D2-63C3C053D18D}" dt="2018-03-21T06:37:50.727" v="154" actId="478"/>
          <ac:spMkLst>
            <pc:docMk/>
            <pc:sldMk cId="3556915235" sldId="287"/>
            <ac:spMk id="16" creationId="{C04A134E-5482-48C2-9C21-C7A17D95B224}"/>
          </ac:spMkLst>
        </pc:spChg>
        <pc:picChg chg="mod">
          <ac:chgData name="Никола Алексеев" userId="ba66283bcb01e904" providerId="LiveId" clId="{F8C94B94-46CE-47CE-A4D2-63C3C053D18D}" dt="2018-03-20T22:40:35.338" v="2" actId="14100"/>
          <ac:picMkLst>
            <pc:docMk/>
            <pc:sldMk cId="3556915235" sldId="287"/>
            <ac:picMk id="6" creationId="{5353A987-A971-4724-BE49-70DA86F825C4}"/>
          </ac:picMkLst>
        </pc:picChg>
      </pc:sldChg>
      <pc:sldChg chg="addSp modSp">
        <pc:chgData name="Никола Алексеев" userId="ba66283bcb01e904" providerId="LiveId" clId="{F8C94B94-46CE-47CE-A4D2-63C3C053D18D}" dt="2018-03-24T00:50:05.784" v="16809" actId="1076"/>
        <pc:sldMkLst>
          <pc:docMk/>
          <pc:sldMk cId="2558221291" sldId="326"/>
        </pc:sldMkLst>
        <pc:spChg chg="add mod">
          <ac:chgData name="Никола Алексеев" userId="ba66283bcb01e904" providerId="LiveId" clId="{F8C94B94-46CE-47CE-A4D2-63C3C053D18D}" dt="2018-03-24T00:45:33.200" v="16726" actId="1076"/>
          <ac:spMkLst>
            <pc:docMk/>
            <pc:sldMk cId="2558221291" sldId="326"/>
            <ac:spMk id="6" creationId="{5A51EF46-06ED-4F73-8BEF-33073819C3FC}"/>
          </ac:spMkLst>
        </pc:spChg>
        <pc:spChg chg="add mod">
          <ac:chgData name="Никола Алексеев" userId="ba66283bcb01e904" providerId="LiveId" clId="{F8C94B94-46CE-47CE-A4D2-63C3C053D18D}" dt="2018-03-24T00:49:30.302" v="16775" actId="1076"/>
          <ac:spMkLst>
            <pc:docMk/>
            <pc:sldMk cId="2558221291" sldId="326"/>
            <ac:spMk id="8" creationId="{E6E7C5A1-4C45-4F80-ABEB-19680A3A80A5}"/>
          </ac:spMkLst>
        </pc:spChg>
        <pc:spChg chg="mod">
          <ac:chgData name="Никола Алексеев" userId="ba66283bcb01e904" providerId="LiveId" clId="{F8C94B94-46CE-47CE-A4D2-63C3C053D18D}" dt="2018-03-20T22:41:14.383" v="13" actId="20577"/>
          <ac:spMkLst>
            <pc:docMk/>
            <pc:sldMk cId="2558221291" sldId="326"/>
            <ac:spMk id="10" creationId="{BB07F97B-24E9-4181-8D9E-E0C8DFC8D057}"/>
          </ac:spMkLst>
        </pc:spChg>
        <pc:spChg chg="mod">
          <ac:chgData name="Никола Алексеев" userId="ba66283bcb01e904" providerId="LiveId" clId="{F8C94B94-46CE-47CE-A4D2-63C3C053D18D}" dt="2018-03-20T22:41:17.475" v="14" actId="20577"/>
          <ac:spMkLst>
            <pc:docMk/>
            <pc:sldMk cId="2558221291" sldId="326"/>
            <ac:spMk id="11" creationId="{97CE0272-618D-47C5-8D0B-E608A932D88B}"/>
          </ac:spMkLst>
        </pc:spChg>
        <pc:spChg chg="mod">
          <ac:chgData name="Никола Алексеев" userId="ba66283bcb01e904" providerId="LiveId" clId="{F8C94B94-46CE-47CE-A4D2-63C3C053D18D}" dt="2018-03-20T22:42:40.423" v="43" actId="20577"/>
          <ac:spMkLst>
            <pc:docMk/>
            <pc:sldMk cId="2558221291" sldId="326"/>
            <ac:spMk id="12" creationId="{1762E3D1-D312-4D67-8AB8-E9C115C77C20}"/>
          </ac:spMkLst>
        </pc:spChg>
        <pc:spChg chg="add mod">
          <ac:chgData name="Никола Алексеев" userId="ba66283bcb01e904" providerId="LiveId" clId="{F8C94B94-46CE-47CE-A4D2-63C3C053D18D}" dt="2018-03-24T00:49:26.986" v="16774" actId="1036"/>
          <ac:spMkLst>
            <pc:docMk/>
            <pc:sldMk cId="2558221291" sldId="326"/>
            <ac:spMk id="13" creationId="{F8946B55-08AF-4103-A8E6-0244B9D0CA96}"/>
          </ac:spMkLst>
        </pc:spChg>
        <pc:spChg chg="add mod">
          <ac:chgData name="Никола Алексеев" userId="ba66283bcb01e904" providerId="LiveId" clId="{F8C94B94-46CE-47CE-A4D2-63C3C053D18D}" dt="2018-03-24T00:49:26.986" v="16774" actId="1036"/>
          <ac:spMkLst>
            <pc:docMk/>
            <pc:sldMk cId="2558221291" sldId="326"/>
            <ac:spMk id="15" creationId="{FDE08DE8-06D2-47FA-81C3-84EC2DF73322}"/>
          </ac:spMkLst>
        </pc:spChg>
        <pc:spChg chg="add mod">
          <ac:chgData name="Никола Алексеев" userId="ba66283bcb01e904" providerId="LiveId" clId="{F8C94B94-46CE-47CE-A4D2-63C3C053D18D}" dt="2018-03-24T00:49:26.986" v="16774" actId="1036"/>
          <ac:spMkLst>
            <pc:docMk/>
            <pc:sldMk cId="2558221291" sldId="326"/>
            <ac:spMk id="16" creationId="{FC5EC21C-1CF9-411D-BC32-568E61F274A2}"/>
          </ac:spMkLst>
        </pc:spChg>
        <pc:spChg chg="add mod">
          <ac:chgData name="Никола Алексеев" userId="ba66283bcb01e904" providerId="LiveId" clId="{F8C94B94-46CE-47CE-A4D2-63C3C053D18D}" dt="2018-03-24T00:49:33.107" v="16776" actId="1076"/>
          <ac:spMkLst>
            <pc:docMk/>
            <pc:sldMk cId="2558221291" sldId="326"/>
            <ac:spMk id="17" creationId="{8491F42F-7812-4BAC-B0A4-8F987539401C}"/>
          </ac:spMkLst>
        </pc:spChg>
        <pc:spChg chg="add mod">
          <ac:chgData name="Никола Алексеев" userId="ba66283bcb01e904" providerId="LiveId" clId="{F8C94B94-46CE-47CE-A4D2-63C3C053D18D}" dt="2018-03-24T00:50:05.784" v="16809" actId="1076"/>
          <ac:spMkLst>
            <pc:docMk/>
            <pc:sldMk cId="2558221291" sldId="326"/>
            <ac:spMk id="18" creationId="{36FCB6A2-8015-45EB-9E03-76E1D0B0B153}"/>
          </ac:spMkLst>
        </pc:spChg>
        <pc:graphicFrameChg chg="add mod">
          <ac:chgData name="Никола Алексеев" userId="ba66283bcb01e904" providerId="LiveId" clId="{F8C94B94-46CE-47CE-A4D2-63C3C053D18D}" dt="2018-03-24T00:49:26.986" v="16774" actId="1036"/>
          <ac:graphicFrameMkLst>
            <pc:docMk/>
            <pc:sldMk cId="2558221291" sldId="326"/>
            <ac:graphicFrameMk id="3" creationId="{7E6424B8-7D3A-49B5-AAF8-EB05DA83BB8E}"/>
          </ac:graphicFrameMkLst>
        </pc:graphicFrameChg>
        <pc:graphicFrameChg chg="add mod">
          <ac:chgData name="Никола Алексеев" userId="ba66283bcb01e904" providerId="LiveId" clId="{F8C94B94-46CE-47CE-A4D2-63C3C053D18D}" dt="2018-03-24T00:49:26.986" v="16774" actId="1036"/>
          <ac:graphicFrameMkLst>
            <pc:docMk/>
            <pc:sldMk cId="2558221291" sldId="326"/>
            <ac:graphicFrameMk id="4" creationId="{512CA8F7-804B-412C-BC21-5888E9A619F6}"/>
          </ac:graphicFrameMkLst>
        </pc:graphicFrameChg>
        <pc:graphicFrameChg chg="add mod">
          <ac:chgData name="Никола Алексеев" userId="ba66283bcb01e904" providerId="LiveId" clId="{F8C94B94-46CE-47CE-A4D2-63C3C053D18D}" dt="2018-03-24T00:49:26.986" v="16774" actId="1036"/>
          <ac:graphicFrameMkLst>
            <pc:docMk/>
            <pc:sldMk cId="2558221291" sldId="326"/>
            <ac:graphicFrameMk id="5" creationId="{FC7DC538-90AC-40B4-AD5E-B9CE385853F1}"/>
          </ac:graphicFrameMkLst>
        </pc:graphicFrameChg>
        <pc:picChg chg="add mod">
          <ac:chgData name="Никола Алексеев" userId="ba66283bcb01e904" providerId="LiveId" clId="{F8C94B94-46CE-47CE-A4D2-63C3C053D18D}" dt="2018-03-24T00:45:39.721" v="16729" actId="1076"/>
          <ac:picMkLst>
            <pc:docMk/>
            <pc:sldMk cId="2558221291" sldId="326"/>
            <ac:picMk id="2" creationId="{9556DF60-D20B-4EF5-9965-5FD4BCDB27BA}"/>
          </ac:picMkLst>
        </pc:picChg>
      </pc:sldChg>
      <pc:sldChg chg="addSp delSp modSp add">
        <pc:chgData name="Никола Алексеев" userId="ba66283bcb01e904" providerId="LiveId" clId="{F8C94B94-46CE-47CE-A4D2-63C3C053D18D}" dt="2018-03-24T00:15:59.050" v="16679" actId="20577"/>
        <pc:sldMkLst>
          <pc:docMk/>
          <pc:sldMk cId="2570433675" sldId="357"/>
        </pc:sldMkLst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22" creationId="{E6EC7976-E8CF-48C0-AF0B-DF139A255C06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23" creationId="{324D55A2-2650-4549-8B74-9E1BDA44773E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24" creationId="{089F9A08-684E-450C-A2B9-68BB20ACC71A}"/>
          </ac:spMkLst>
        </pc:spChg>
        <pc:spChg chg="del mod">
          <ac:chgData name="Никола Алексеев" userId="ba66283bcb01e904" providerId="LiveId" clId="{F8C94B94-46CE-47CE-A4D2-63C3C053D18D}" dt="2018-03-23T21:12:35.613" v="12716" actId="478"/>
          <ac:spMkLst>
            <pc:docMk/>
            <pc:sldMk cId="2570433675" sldId="357"/>
            <ac:spMk id="25" creationId="{EC9E544C-6ADB-4AD1-8D67-EA4AB65AB4CE}"/>
          </ac:spMkLst>
        </pc:spChg>
        <pc:spChg chg="add mod">
          <ac:chgData name="Никола Алексеев" userId="ba66283bcb01e904" providerId="LiveId" clId="{F8C94B94-46CE-47CE-A4D2-63C3C053D18D}" dt="2018-03-24T00:14:35.045" v="16566" actId="571"/>
          <ac:spMkLst>
            <pc:docMk/>
            <pc:sldMk cId="2570433675" sldId="357"/>
            <ac:spMk id="26" creationId="{1048BB96-F27A-4CC2-8CDF-188F1C609A38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27" creationId="{E10B7841-1DF8-4497-BBD4-E6588E6AE0D8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28" creationId="{DF99698C-B120-4F63-B30E-95BE6DA04823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29" creationId="{9D65C1EA-5856-464E-93F4-709FC1D6CAAD}"/>
          </ac:spMkLst>
        </pc:spChg>
        <pc:spChg chg="add mod">
          <ac:chgData name="Никола Алексеев" userId="ba66283bcb01e904" providerId="LiveId" clId="{F8C94B94-46CE-47CE-A4D2-63C3C053D18D}" dt="2018-03-24T00:14:56.379" v="16602" actId="1036"/>
          <ac:spMkLst>
            <pc:docMk/>
            <pc:sldMk cId="2570433675" sldId="357"/>
            <ac:spMk id="30" creationId="{8C1340BC-2768-4FB5-8DFE-7A06486A72B7}"/>
          </ac:spMkLst>
        </pc:spChg>
        <pc:spChg chg="add mod">
          <ac:chgData name="Никола Алексеев" userId="ba66283bcb01e904" providerId="LiveId" clId="{F8C94B94-46CE-47CE-A4D2-63C3C053D18D}" dt="2018-03-24T00:15:59.050" v="16679" actId="20577"/>
          <ac:spMkLst>
            <pc:docMk/>
            <pc:sldMk cId="2570433675" sldId="357"/>
            <ac:spMk id="31" creationId="{E1E4EA4E-6CEB-48D4-9430-0788F734B66B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33" creationId="{37E38E03-654F-4907-97C0-99BD9758DF4B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34" creationId="{6B880A63-29FE-4402-AE1E-8F8846C0520B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35" creationId="{662BEA2A-6A53-4C32-B926-657432DA26D8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36" creationId="{48592CE9-0881-4B35-8643-E48C7520416D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37" creationId="{2A0BA61E-E6B6-4566-AFCF-5D7107D5C01B}"/>
          </ac:spMkLst>
        </pc:spChg>
        <pc:spChg chg="mod">
          <ac:chgData name="Никола Алексеев" userId="ba66283bcb01e904" providerId="LiveId" clId="{F8C94B94-46CE-47CE-A4D2-63C3C053D18D}" dt="2018-03-24T00:14:30.477" v="16565" actId="1076"/>
          <ac:spMkLst>
            <pc:docMk/>
            <pc:sldMk cId="2570433675" sldId="357"/>
            <ac:spMk id="38" creationId="{3CBF3E64-ECD1-43F2-B998-A94B76393B8D}"/>
          </ac:spMkLst>
        </pc:spChg>
        <pc:spChg chg="del mod">
          <ac:chgData name="Никола Алексеев" userId="ba66283bcb01e904" providerId="LiveId" clId="{F8C94B94-46CE-47CE-A4D2-63C3C053D18D}" dt="2018-03-23T21:22:57.201" v="13236" actId="478"/>
          <ac:spMkLst>
            <pc:docMk/>
            <pc:sldMk cId="2570433675" sldId="357"/>
            <ac:spMk id="41" creationId="{E8BA158C-480F-4FA0-8B3B-1801715220B7}"/>
          </ac:spMkLst>
        </pc:spChg>
        <pc:spChg chg="del mod">
          <ac:chgData name="Никола Алексеев" userId="ba66283bcb01e904" providerId="LiveId" clId="{F8C94B94-46CE-47CE-A4D2-63C3C053D18D}" dt="2018-03-23T21:22:57.201" v="13236" actId="478"/>
          <ac:spMkLst>
            <pc:docMk/>
            <pc:sldMk cId="2570433675" sldId="357"/>
            <ac:spMk id="42" creationId="{79B6A637-25EA-4F56-A03E-E1E4905D19D3}"/>
          </ac:spMkLst>
        </pc:spChg>
        <pc:spChg chg="del mod">
          <ac:chgData name="Никола Алексеев" userId="ba66283bcb01e904" providerId="LiveId" clId="{F8C94B94-46CE-47CE-A4D2-63C3C053D18D}" dt="2018-03-23T21:22:58.321" v="13237" actId="478"/>
          <ac:spMkLst>
            <pc:docMk/>
            <pc:sldMk cId="2570433675" sldId="357"/>
            <ac:spMk id="43" creationId="{2081F3AE-60E4-4CF8-8765-EC16ED65EBE9}"/>
          </ac:spMkLst>
        </pc:spChg>
      </pc:sldChg>
      <pc:sldChg chg="addSp delSp modSp add ord">
        <pc:chgData name="Никола Алексеев" userId="ba66283bcb01e904" providerId="LiveId" clId="{F8C94B94-46CE-47CE-A4D2-63C3C053D18D}" dt="2018-03-24T00:02:12.134" v="16257" actId="1076"/>
        <pc:sldMkLst>
          <pc:docMk/>
          <pc:sldMk cId="670827500" sldId="366"/>
        </pc:sldMkLst>
        <pc:spChg chg="add">
          <ac:chgData name="Никола Алексеев" userId="ba66283bcb01e904" providerId="LiveId" clId="{F8C94B94-46CE-47CE-A4D2-63C3C053D18D}" dt="2018-03-23T23:48:58.426" v="15900" actId="1076"/>
          <ac:spMkLst>
            <pc:docMk/>
            <pc:sldMk cId="670827500" sldId="366"/>
            <ac:spMk id="7" creationId="{B4E666EC-C079-4A80-808D-DC29F9F4C159}"/>
          </ac:spMkLst>
        </pc:spChg>
        <pc:spChg chg="add">
          <ac:chgData name="Никола Алексеев" userId="ba66283bcb01e904" providerId="LiveId" clId="{F8C94B94-46CE-47CE-A4D2-63C3C053D18D}" dt="2018-03-23T23:48:58.426" v="15900" actId="1076"/>
          <ac:spMkLst>
            <pc:docMk/>
            <pc:sldMk cId="670827500" sldId="366"/>
            <ac:spMk id="8" creationId="{B1B5D5E5-1445-449D-B732-ED33B8579F4C}"/>
          </ac:spMkLst>
        </pc:spChg>
        <pc:spChg chg="add mod">
          <ac:chgData name="Никола Алексеев" userId="ba66283bcb01e904" providerId="LiveId" clId="{F8C94B94-46CE-47CE-A4D2-63C3C053D18D}" dt="2018-03-23T23:50:30.324" v="16084" actId="20577"/>
          <ac:spMkLst>
            <pc:docMk/>
            <pc:sldMk cId="670827500" sldId="366"/>
            <ac:spMk id="9" creationId="{21A97B7B-AF4D-41A0-A83C-B71F4FA9149C}"/>
          </ac:spMkLst>
        </pc:spChg>
        <pc:spChg chg="del">
          <ac:chgData name="Никола Алексеев" userId="ba66283bcb01e904" providerId="LiveId" clId="{F8C94B94-46CE-47CE-A4D2-63C3C053D18D}" dt="2018-03-23T23:48:58.270" v="15899" actId="478"/>
          <ac:spMkLst>
            <pc:docMk/>
            <pc:sldMk cId="670827500" sldId="366"/>
            <ac:spMk id="10" creationId="{BB07F97B-24E9-4181-8D9E-E0C8DFC8D057}"/>
          </ac:spMkLst>
        </pc:spChg>
        <pc:spChg chg="del mod">
          <ac:chgData name="Никола Алексеев" userId="ba66283bcb01e904" providerId="LiveId" clId="{F8C94B94-46CE-47CE-A4D2-63C3C053D18D}" dt="2018-03-23T23:48:58.270" v="15899" actId="478"/>
          <ac:spMkLst>
            <pc:docMk/>
            <pc:sldMk cId="670827500" sldId="366"/>
            <ac:spMk id="12" creationId="{1762E3D1-D312-4D67-8AB8-E9C115C77C20}"/>
          </ac:spMkLst>
        </pc:spChg>
        <pc:spChg chg="add mod">
          <ac:chgData name="Никола Алексеев" userId="ba66283bcb01e904" providerId="LiveId" clId="{F8C94B94-46CE-47CE-A4D2-63C3C053D18D}" dt="2018-03-24T00:02:12.134" v="16257" actId="1076"/>
          <ac:spMkLst>
            <pc:docMk/>
            <pc:sldMk cId="670827500" sldId="366"/>
            <ac:spMk id="13" creationId="{C5BC7CCA-2EF6-4DA8-B693-95E2AD57BFCE}"/>
          </ac:spMkLst>
        </pc:spChg>
        <pc:picChg chg="add del mod">
          <ac:chgData name="Никола Алексеев" userId="ba66283bcb01e904" providerId="LiveId" clId="{F8C94B94-46CE-47CE-A4D2-63C3C053D18D}" dt="2018-03-23T23:58:55.218" v="16140" actId="478"/>
          <ac:picMkLst>
            <pc:docMk/>
            <pc:sldMk cId="670827500" sldId="366"/>
            <ac:picMk id="2" creationId="{273BE00A-60BB-47EC-B03E-4CBE23162F85}"/>
          </ac:picMkLst>
        </pc:picChg>
        <pc:picChg chg="add mod">
          <ac:chgData name="Никола Алексеев" userId="ba66283bcb01e904" providerId="LiveId" clId="{F8C94B94-46CE-47CE-A4D2-63C3C053D18D}" dt="2018-03-23T23:59:00.766" v="16143" actId="1076"/>
          <ac:picMkLst>
            <pc:docMk/>
            <pc:sldMk cId="670827500" sldId="366"/>
            <ac:picMk id="3" creationId="{E9854DBB-F5F6-4A3C-A616-F4BD2DBCEBBC}"/>
          </ac:picMkLst>
        </pc:picChg>
      </pc:sldChg>
      <pc:sldChg chg="delSp modSp add ord">
        <pc:chgData name="Никола Алексеев" userId="ba66283bcb01e904" providerId="LiveId" clId="{F8C94B94-46CE-47CE-A4D2-63C3C053D18D}" dt="2018-03-24T00:08:17.764" v="16564" actId="1076"/>
        <pc:sldMkLst>
          <pc:docMk/>
          <pc:sldMk cId="1681085833" sldId="367"/>
        </pc:sldMkLst>
        <pc:spChg chg="mod">
          <ac:chgData name="Никола Алексеев" userId="ba66283bcb01e904" providerId="LiveId" clId="{F8C94B94-46CE-47CE-A4D2-63C3C053D18D}" dt="2018-03-24T00:08:17.764" v="16564" actId="1076"/>
          <ac:spMkLst>
            <pc:docMk/>
            <pc:sldMk cId="1681085833" sldId="367"/>
            <ac:spMk id="10" creationId="{A2CCFB74-19AB-4667-94D5-B8CD74739286}"/>
          </ac:spMkLst>
        </pc:spChg>
        <pc:spChg chg="mod">
          <ac:chgData name="Никола Алексеев" userId="ba66283bcb01e904" providerId="LiveId" clId="{F8C94B94-46CE-47CE-A4D2-63C3C053D18D}" dt="2018-03-24T00:08:17.764" v="16564" actId="1076"/>
          <ac:spMkLst>
            <pc:docMk/>
            <pc:sldMk cId="1681085833" sldId="367"/>
            <ac:spMk id="11" creationId="{27DB38A3-F4F5-4464-8A19-6EC95CF0649D}"/>
          </ac:spMkLst>
        </pc:spChg>
        <pc:spChg chg="mod">
          <ac:chgData name="Никола Алексеев" userId="ba66283bcb01e904" providerId="LiveId" clId="{F8C94B94-46CE-47CE-A4D2-63C3C053D18D}" dt="2018-03-24T00:08:17.764" v="16564" actId="1076"/>
          <ac:spMkLst>
            <pc:docMk/>
            <pc:sldMk cId="1681085833" sldId="367"/>
            <ac:spMk id="12" creationId="{76784595-AD7B-4CD3-BF18-D6E15A559AB0}"/>
          </ac:spMkLst>
        </pc:spChg>
        <pc:spChg chg="del">
          <ac:chgData name="Никола Алексеев" userId="ba66283bcb01e904" providerId="LiveId" clId="{F8C94B94-46CE-47CE-A4D2-63C3C053D18D}" dt="2018-03-24T00:06:57.476" v="16340" actId="478"/>
          <ac:spMkLst>
            <pc:docMk/>
            <pc:sldMk cId="1681085833" sldId="367"/>
            <ac:spMk id="14" creationId="{1877F7D0-5363-4497-BF58-7E07BF1BA78D}"/>
          </ac:spMkLst>
        </pc:spChg>
        <pc:spChg chg="del">
          <ac:chgData name="Никола Алексеев" userId="ba66283bcb01e904" providerId="LiveId" clId="{F8C94B94-46CE-47CE-A4D2-63C3C053D18D}" dt="2018-03-24T00:06:57.476" v="16340" actId="478"/>
          <ac:spMkLst>
            <pc:docMk/>
            <pc:sldMk cId="1681085833" sldId="367"/>
            <ac:spMk id="17" creationId="{D9CB28BF-6668-4AE1-BD13-4F205972E86D}"/>
          </ac:spMkLst>
        </pc:spChg>
        <pc:spChg chg="del">
          <ac:chgData name="Никола Алексеев" userId="ba66283bcb01e904" providerId="LiveId" clId="{F8C94B94-46CE-47CE-A4D2-63C3C053D18D}" dt="2018-03-24T00:06:57.476" v="16340" actId="478"/>
          <ac:spMkLst>
            <pc:docMk/>
            <pc:sldMk cId="1681085833" sldId="367"/>
            <ac:spMk id="21" creationId="{EA6456A1-F80C-499B-A1A0-4F1B9DE960D4}"/>
          </ac:spMkLst>
        </pc:spChg>
        <pc:spChg chg="del">
          <ac:chgData name="Никола Алексеев" userId="ba66283bcb01e904" providerId="LiveId" clId="{F8C94B94-46CE-47CE-A4D2-63C3C053D18D}" dt="2018-03-24T00:06:57.476" v="16340" actId="478"/>
          <ac:spMkLst>
            <pc:docMk/>
            <pc:sldMk cId="1681085833" sldId="367"/>
            <ac:spMk id="24" creationId="{A4BDCEC5-B034-4CB2-829E-E73BC1575712}"/>
          </ac:spMkLst>
        </pc:spChg>
        <pc:spChg chg="del">
          <ac:chgData name="Никола Алексеев" userId="ba66283bcb01e904" providerId="LiveId" clId="{F8C94B94-46CE-47CE-A4D2-63C3C053D18D}" dt="2018-03-24T00:06:57.476" v="16340" actId="478"/>
          <ac:spMkLst>
            <pc:docMk/>
            <pc:sldMk cId="1681085833" sldId="367"/>
            <ac:spMk id="26" creationId="{AA1B34C4-4C98-4C71-8A44-9D2ACFA184D0}"/>
          </ac:spMkLst>
        </pc:spChg>
        <pc:spChg chg="mod">
          <ac:chgData name="Никола Алексеев" userId="ba66283bcb01e904" providerId="LiveId" clId="{F8C94B94-46CE-47CE-A4D2-63C3C053D18D}" dt="2018-03-24T00:08:17.764" v="16564" actId="1076"/>
          <ac:spMkLst>
            <pc:docMk/>
            <pc:sldMk cId="1681085833" sldId="367"/>
            <ac:spMk id="27" creationId="{0F7AAE31-861F-4B87-AEB8-265C6C5F75DD}"/>
          </ac:spMkLst>
        </pc:spChg>
        <pc:spChg chg="del">
          <ac:chgData name="Никола Алексеев" userId="ba66283bcb01e904" providerId="LiveId" clId="{F8C94B94-46CE-47CE-A4D2-63C3C053D18D}" dt="2018-03-24T00:06:57.476" v="16340" actId="478"/>
          <ac:spMkLst>
            <pc:docMk/>
            <pc:sldMk cId="1681085833" sldId="367"/>
            <ac:spMk id="29" creationId="{B28588E2-81E9-4FED-B543-DFFDAD9B739E}"/>
          </ac:spMkLst>
        </pc:spChg>
        <pc:cxnChg chg="del mod">
          <ac:chgData name="Никола Алексеев" userId="ba66283bcb01e904" providerId="LiveId" clId="{F8C94B94-46CE-47CE-A4D2-63C3C053D18D}" dt="2018-03-24T00:06:57.476" v="16340" actId="478"/>
          <ac:cxnSpMkLst>
            <pc:docMk/>
            <pc:sldMk cId="1681085833" sldId="367"/>
            <ac:cxnSpMk id="18" creationId="{2D01631A-3121-4002-98D7-72630138CF11}"/>
          </ac:cxnSpMkLst>
        </pc:cxnChg>
        <pc:cxnChg chg="del">
          <ac:chgData name="Никола Алексеев" userId="ba66283bcb01e904" providerId="LiveId" clId="{F8C94B94-46CE-47CE-A4D2-63C3C053D18D}" dt="2018-03-24T00:06:57.476" v="16340" actId="478"/>
          <ac:cxnSpMkLst>
            <pc:docMk/>
            <pc:sldMk cId="1681085833" sldId="367"/>
            <ac:cxnSpMk id="19" creationId="{048247A3-E9B3-4FF5-B4C9-6720CE62F1FE}"/>
          </ac:cxnSpMkLst>
        </pc:cxnChg>
        <pc:cxnChg chg="del">
          <ac:chgData name="Никола Алексеев" userId="ba66283bcb01e904" providerId="LiveId" clId="{F8C94B94-46CE-47CE-A4D2-63C3C053D18D}" dt="2018-03-24T00:06:57.476" v="16340" actId="478"/>
          <ac:cxnSpMkLst>
            <pc:docMk/>
            <pc:sldMk cId="1681085833" sldId="367"/>
            <ac:cxnSpMk id="20" creationId="{D0C71B31-83B3-4968-A81A-41C9E517E755}"/>
          </ac:cxnSpMkLst>
        </pc:cxnChg>
      </pc:sldChg>
    </pc:docChg>
  </pc:docChgLst>
  <pc:docChgLst>
    <pc:chgData name="Никола Алексеев" userId="ba66283bcb01e904" providerId="LiveId" clId="{BDFA2405-0296-4264-9912-084F484E318F}"/>
    <pc:docChg chg="custSel addSld delSld modSld">
      <pc:chgData name="Никола Алексеев" userId="ba66283bcb01e904" providerId="LiveId" clId="{BDFA2405-0296-4264-9912-084F484E318F}" dt="2018-03-14T22:07:58.372" v="88" actId="20577"/>
      <pc:docMkLst>
        <pc:docMk/>
      </pc:docMkLst>
      <pc:sldChg chg="modSp">
        <pc:chgData name="Никола Алексеев" userId="ba66283bcb01e904" providerId="LiveId" clId="{BDFA2405-0296-4264-9912-084F484E318F}" dt="2018-03-14T22:07:16.989" v="50" actId="20577"/>
        <pc:sldMkLst>
          <pc:docMk/>
          <pc:sldMk cId="3556915235" sldId="287"/>
        </pc:sldMkLst>
        <pc:spChg chg="mod">
          <ac:chgData name="Никола Алексеев" userId="ba66283bcb01e904" providerId="LiveId" clId="{BDFA2405-0296-4264-9912-084F484E318F}" dt="2018-03-14T22:07:16.989" v="50" actId="20577"/>
          <ac:spMkLst>
            <pc:docMk/>
            <pc:sldMk cId="3556915235" sldId="287"/>
            <ac:spMk id="5" creationId="{1FF6E9E5-227C-4228-A8D7-047955AF83CC}"/>
          </ac:spMkLst>
        </pc:spChg>
      </pc:sldChg>
      <pc:sldChg chg="delSp">
        <pc:chgData name="Никола Алексеев" userId="ba66283bcb01e904" providerId="LiveId" clId="{BDFA2405-0296-4264-9912-084F484E318F}" dt="2018-03-14T22:05:56.087" v="37" actId="478"/>
        <pc:sldMkLst>
          <pc:docMk/>
          <pc:sldMk cId="2558221291" sldId="326"/>
        </pc:sldMkLst>
        <pc:spChg chg="del">
          <ac:chgData name="Никола Алексеев" userId="ba66283bcb01e904" providerId="LiveId" clId="{BDFA2405-0296-4264-9912-084F484E318F}" dt="2018-03-14T22:05:56.087" v="37" actId="478"/>
          <ac:spMkLst>
            <pc:docMk/>
            <pc:sldMk cId="2558221291" sldId="326"/>
            <ac:spMk id="9" creationId="{24BAB86B-CA72-4D08-AFFF-429537EC700C}"/>
          </ac:spMkLst>
        </pc:spChg>
        <pc:spChg chg="del">
          <ac:chgData name="Никола Алексеев" userId="ba66283bcb01e904" providerId="LiveId" clId="{BDFA2405-0296-4264-9912-084F484E318F}" dt="2018-03-14T22:05:56.087" v="37" actId="478"/>
          <ac:spMkLst>
            <pc:docMk/>
            <pc:sldMk cId="2558221291" sldId="326"/>
            <ac:spMk id="15" creationId="{3AAE429E-C5F1-42E8-A894-575919F636F4}"/>
          </ac:spMkLst>
        </pc:spChg>
        <pc:picChg chg="del">
          <ac:chgData name="Никола Алексеев" userId="ba66283bcb01e904" providerId="LiveId" clId="{BDFA2405-0296-4264-9912-084F484E318F}" dt="2018-03-14T22:05:56.087" v="37" actId="478"/>
          <ac:picMkLst>
            <pc:docMk/>
            <pc:sldMk cId="2558221291" sldId="326"/>
            <ac:picMk id="2" creationId="{EEED65C2-7367-478F-9339-0704DB6FD20A}"/>
          </ac:picMkLst>
        </pc:picChg>
      </pc:sldChg>
    </pc:docChg>
  </pc:docChgLst>
  <pc:docChgLst>
    <pc:chgData name="Никола Алексеев" userId="ba66283bcb01e904" providerId="LiveId" clId="{711C7032-32B9-49DD-8624-A1E7C3477D51}"/>
    <pc:docChg chg="undo custSel addSld delSld modSld sldOrd delSection modSection">
      <pc:chgData name="Никола Алексеев" userId="ba66283bcb01e904" providerId="LiveId" clId="{711C7032-32B9-49DD-8624-A1E7C3477D51}" dt="2018-03-25T06:16:41.430" v="13512" actId="1076"/>
      <pc:docMkLst>
        <pc:docMk/>
      </pc:docMkLst>
      <pc:sldChg chg="modTransition">
        <pc:chgData name="Никола Алексеев" userId="ba66283bcb01e904" providerId="LiveId" clId="{711C7032-32B9-49DD-8624-A1E7C3477D51}" dt="2018-03-24T18:33:41.538" v="2163" actId="1076"/>
        <pc:sldMkLst>
          <pc:docMk/>
          <pc:sldMk cId="2110958456" sldId="256"/>
        </pc:sldMkLst>
      </pc:sldChg>
      <pc:sldChg chg="delSp modSp">
        <pc:chgData name="Никола Алексеев" userId="ba66283bcb01e904" providerId="LiveId" clId="{711C7032-32B9-49DD-8624-A1E7C3477D51}" dt="2018-03-24T17:54:34.965" v="80" actId="1076"/>
        <pc:sldMkLst>
          <pc:docMk/>
          <pc:sldMk cId="3556915235" sldId="287"/>
        </pc:sldMkLst>
        <pc:spChg chg="mod">
          <ac:chgData name="Никола Алексеев" userId="ba66283bcb01e904" providerId="LiveId" clId="{711C7032-32B9-49DD-8624-A1E7C3477D51}" dt="2018-03-24T17:54:17.742" v="79" actId="20577"/>
          <ac:spMkLst>
            <pc:docMk/>
            <pc:sldMk cId="3556915235" sldId="287"/>
            <ac:spMk id="5" creationId="{1FF6E9E5-227C-4228-A8D7-047955AF83CC}"/>
          </ac:spMkLst>
        </pc:spChg>
        <pc:picChg chg="del">
          <ac:chgData name="Никола Алексеев" userId="ba66283bcb01e904" providerId="LiveId" clId="{711C7032-32B9-49DD-8624-A1E7C3477D51}" dt="2018-03-24T17:54:34.965" v="80" actId="1076"/>
          <ac:picMkLst>
            <pc:docMk/>
            <pc:sldMk cId="3556915235" sldId="287"/>
            <ac:picMk id="2" creationId="{42215DD0-CBEC-4B99-93B8-7DB1BDC83B78}"/>
          </ac:picMkLst>
        </pc:picChg>
      </pc:sldChg>
      <pc:sldChg chg="addSp delSp modSp">
        <pc:chgData name="Никола Алексеев" userId="ba66283bcb01e904" providerId="LiveId" clId="{711C7032-32B9-49DD-8624-A1E7C3477D51}" dt="2018-03-25T06:16:41.430" v="13512" actId="1076"/>
        <pc:sldMkLst>
          <pc:docMk/>
          <pc:sldMk cId="2558221291" sldId="326"/>
        </pc:sldMkLst>
        <pc:spChg chg="add mod">
          <ac:chgData name="Никола Алексеев" userId="ba66283bcb01e904" providerId="LiveId" clId="{711C7032-32B9-49DD-8624-A1E7C3477D51}" dt="2018-03-25T06:16:41.430" v="13512" actId="1076"/>
          <ac:spMkLst>
            <pc:docMk/>
            <pc:sldMk cId="2558221291" sldId="326"/>
            <ac:spMk id="6" creationId="{F1DAE093-F3A5-46CD-A676-9497122D7567}"/>
          </ac:spMkLst>
        </pc:spChg>
        <pc:spChg chg="del">
          <ac:chgData name="Никола Алексеев" userId="ba66283bcb01e904" providerId="LiveId" clId="{711C7032-32B9-49DD-8624-A1E7C3477D51}" dt="2018-03-24T17:29:21.392" v="45" actId="478"/>
          <ac:spMkLst>
            <pc:docMk/>
            <pc:sldMk cId="2558221291" sldId="326"/>
            <ac:spMk id="6" creationId="{5A51EF46-06ED-4F73-8BEF-33073819C3FC}"/>
          </ac:spMkLst>
        </pc:spChg>
        <pc:spChg chg="del">
          <ac:chgData name="Никола Алексеев" userId="ba66283bcb01e904" providerId="LiveId" clId="{711C7032-32B9-49DD-8624-A1E7C3477D51}" dt="2018-03-24T17:29:15.887" v="44" actId="478"/>
          <ac:spMkLst>
            <pc:docMk/>
            <pc:sldMk cId="2558221291" sldId="326"/>
            <ac:spMk id="8" creationId="{E6E7C5A1-4C45-4F80-ABEB-19680A3A80A5}"/>
          </ac:spMkLst>
        </pc:spChg>
        <pc:spChg chg="del">
          <ac:chgData name="Никола Алексеев" userId="ba66283bcb01e904" providerId="LiveId" clId="{711C7032-32B9-49DD-8624-A1E7C3477D51}" dt="2018-03-24T17:29:15.887" v="44" actId="478"/>
          <ac:spMkLst>
            <pc:docMk/>
            <pc:sldMk cId="2558221291" sldId="326"/>
            <ac:spMk id="13" creationId="{F8946B55-08AF-4103-A8E6-0244B9D0CA96}"/>
          </ac:spMkLst>
        </pc:spChg>
        <pc:spChg chg="del">
          <ac:chgData name="Никола Алексеев" userId="ba66283bcb01e904" providerId="LiveId" clId="{711C7032-32B9-49DD-8624-A1E7C3477D51}" dt="2018-03-24T17:29:15.887" v="44" actId="478"/>
          <ac:spMkLst>
            <pc:docMk/>
            <pc:sldMk cId="2558221291" sldId="326"/>
            <ac:spMk id="15" creationId="{FDE08DE8-06D2-47FA-81C3-84EC2DF73322}"/>
          </ac:spMkLst>
        </pc:spChg>
        <pc:spChg chg="del">
          <ac:chgData name="Никола Алексеев" userId="ba66283bcb01e904" providerId="LiveId" clId="{711C7032-32B9-49DD-8624-A1E7C3477D51}" dt="2018-03-24T17:29:15.887" v="44" actId="478"/>
          <ac:spMkLst>
            <pc:docMk/>
            <pc:sldMk cId="2558221291" sldId="326"/>
            <ac:spMk id="16" creationId="{FC5EC21C-1CF9-411D-BC32-568E61F274A2}"/>
          </ac:spMkLst>
        </pc:spChg>
        <pc:spChg chg="del">
          <ac:chgData name="Никола Алексеев" userId="ba66283bcb01e904" providerId="LiveId" clId="{711C7032-32B9-49DD-8624-A1E7C3477D51}" dt="2018-03-24T17:29:15.887" v="44" actId="478"/>
          <ac:spMkLst>
            <pc:docMk/>
            <pc:sldMk cId="2558221291" sldId="326"/>
            <ac:spMk id="17" creationId="{8491F42F-7812-4BAC-B0A4-8F987539401C}"/>
          </ac:spMkLst>
        </pc:spChg>
        <pc:spChg chg="del">
          <ac:chgData name="Никола Алексеев" userId="ba66283bcb01e904" providerId="LiveId" clId="{711C7032-32B9-49DD-8624-A1E7C3477D51}" dt="2018-03-24T17:29:15.887" v="44" actId="478"/>
          <ac:spMkLst>
            <pc:docMk/>
            <pc:sldMk cId="2558221291" sldId="326"/>
            <ac:spMk id="18" creationId="{36FCB6A2-8015-45EB-9E03-76E1D0B0B153}"/>
          </ac:spMkLst>
        </pc:spChg>
        <pc:graphicFrameChg chg="del">
          <ac:chgData name="Никола Алексеев" userId="ba66283bcb01e904" providerId="LiveId" clId="{711C7032-32B9-49DD-8624-A1E7C3477D51}" dt="2018-03-24T17:29:15.887" v="44" actId="478"/>
          <ac:graphicFrameMkLst>
            <pc:docMk/>
            <pc:sldMk cId="2558221291" sldId="326"/>
            <ac:graphicFrameMk id="3" creationId="{7E6424B8-7D3A-49B5-AAF8-EB05DA83BB8E}"/>
          </ac:graphicFrameMkLst>
        </pc:graphicFrameChg>
        <pc:graphicFrameChg chg="del">
          <ac:chgData name="Никола Алексеев" userId="ba66283bcb01e904" providerId="LiveId" clId="{711C7032-32B9-49DD-8624-A1E7C3477D51}" dt="2018-03-24T17:29:15.887" v="44" actId="478"/>
          <ac:graphicFrameMkLst>
            <pc:docMk/>
            <pc:sldMk cId="2558221291" sldId="326"/>
            <ac:graphicFrameMk id="4" creationId="{512CA8F7-804B-412C-BC21-5888E9A619F6}"/>
          </ac:graphicFrameMkLst>
        </pc:graphicFrameChg>
        <pc:graphicFrameChg chg="del">
          <ac:chgData name="Никола Алексеев" userId="ba66283bcb01e904" providerId="LiveId" clId="{711C7032-32B9-49DD-8624-A1E7C3477D51}" dt="2018-03-24T17:29:15.887" v="44" actId="478"/>
          <ac:graphicFrameMkLst>
            <pc:docMk/>
            <pc:sldMk cId="2558221291" sldId="326"/>
            <ac:graphicFrameMk id="5" creationId="{FC7DC538-90AC-40B4-AD5E-B9CE385853F1}"/>
          </ac:graphicFrameMkLst>
        </pc:graphicFrameChg>
        <pc:picChg chg="del">
          <ac:chgData name="Никола Алексеев" userId="ba66283bcb01e904" providerId="LiveId" clId="{711C7032-32B9-49DD-8624-A1E7C3477D51}" dt="2018-03-24T17:29:15.887" v="44" actId="478"/>
          <ac:picMkLst>
            <pc:docMk/>
            <pc:sldMk cId="2558221291" sldId="326"/>
            <ac:picMk id="2" creationId="{9556DF60-D20B-4EF5-9965-5FD4BCDB27BA}"/>
          </ac:picMkLst>
        </pc:picChg>
        <pc:picChg chg="add mod">
          <ac:chgData name="Никола Алексеев" userId="ba66283bcb01e904" providerId="LiveId" clId="{711C7032-32B9-49DD-8624-A1E7C3477D51}" dt="2018-03-25T06:10:13.019" v="13232" actId="1076"/>
          <ac:picMkLst>
            <pc:docMk/>
            <pc:sldMk cId="2558221291" sldId="326"/>
            <ac:picMk id="2" creationId="{C77F32DC-666D-4581-9961-09677EF42E15}"/>
          </ac:picMkLst>
        </pc:picChg>
      </pc:sldChg>
      <pc:sldChg chg="del">
        <pc:chgData name="Никола Алексеев" userId="ba66283bcb01e904" providerId="LiveId" clId="{711C7032-32B9-49DD-8624-A1E7C3477D51}" dt="2018-03-24T17:29:03.587" v="8" actId="2696"/>
        <pc:sldMkLst>
          <pc:docMk/>
          <pc:sldMk cId="761484265" sldId="327"/>
        </pc:sldMkLst>
      </pc:sldChg>
      <pc:sldChg chg="del">
        <pc:chgData name="Никола Алексеев" userId="ba66283bcb01e904" providerId="LiveId" clId="{711C7032-32B9-49DD-8624-A1E7C3477D51}" dt="2018-03-24T17:54:43.464" v="81" actId="1076"/>
        <pc:sldMkLst>
          <pc:docMk/>
          <pc:sldMk cId="950137970" sldId="327"/>
        </pc:sldMkLst>
      </pc:sldChg>
      <pc:sldChg chg="addSp delSp modSp add setBg">
        <pc:chgData name="Никола Алексеев" userId="ba66283bcb01e904" providerId="LiveId" clId="{711C7032-32B9-49DD-8624-A1E7C3477D51}" dt="2018-03-24T18:00:27.484" v="525" actId="1076"/>
        <pc:sldMkLst>
          <pc:docMk/>
          <pc:sldMk cId="1521836397" sldId="327"/>
        </pc:sldMkLst>
        <pc:spChg chg="del">
          <ac:chgData name="Никола Алексеев" userId="ba66283bcb01e904" providerId="LiveId" clId="{711C7032-32B9-49DD-8624-A1E7C3477D51}" dt="2018-03-24T17:54:49.035" v="84" actId="478"/>
          <ac:spMkLst>
            <pc:docMk/>
            <pc:sldMk cId="1521836397" sldId="327"/>
            <ac:spMk id="5" creationId="{1FF6E9E5-227C-4228-A8D7-047955AF83CC}"/>
          </ac:spMkLst>
        </pc:spChg>
        <pc:spChg chg="del">
          <ac:chgData name="Никола Алексеев" userId="ba66283bcb01e904" providerId="LiveId" clId="{711C7032-32B9-49DD-8624-A1E7C3477D51}" dt="2018-03-24T17:54:49.946" v="85" actId="478"/>
          <ac:spMkLst>
            <pc:docMk/>
            <pc:sldMk cId="1521836397" sldId="327"/>
            <ac:spMk id="7" creationId="{74B60962-B96E-44A8-9A25-588346403F85}"/>
          </ac:spMkLst>
        </pc:spChg>
        <pc:spChg chg="del">
          <ac:chgData name="Никола Алексеев" userId="ba66283bcb01e904" providerId="LiveId" clId="{711C7032-32B9-49DD-8624-A1E7C3477D51}" dt="2018-03-24T17:54:49.946" v="85" actId="478"/>
          <ac:spMkLst>
            <pc:docMk/>
            <pc:sldMk cId="1521836397" sldId="327"/>
            <ac:spMk id="8" creationId="{82B827D6-E245-499A-BC75-5F24AFF7F716}"/>
          </ac:spMkLst>
        </pc:spChg>
        <pc:spChg chg="add">
          <ac:chgData name="Никола Алексеев" userId="ba66283bcb01e904" providerId="LiveId" clId="{711C7032-32B9-49DD-8624-A1E7C3477D51}" dt="2018-03-24T17:54:50.792" v="86" actId="1076"/>
          <ac:spMkLst>
            <pc:docMk/>
            <pc:sldMk cId="1521836397" sldId="327"/>
            <ac:spMk id="9" creationId="{45068E22-0ACE-459D-84D4-3CE8E24314DE}"/>
          </ac:spMkLst>
        </pc:spChg>
        <pc:spChg chg="add">
          <ac:chgData name="Никола Алексеев" userId="ba66283bcb01e904" providerId="LiveId" clId="{711C7032-32B9-49DD-8624-A1E7C3477D51}" dt="2018-03-24T17:54:50.792" v="86" actId="1076"/>
          <ac:spMkLst>
            <pc:docMk/>
            <pc:sldMk cId="1521836397" sldId="327"/>
            <ac:spMk id="10" creationId="{DEE50BDA-8D13-4E8A-9B0F-6E41F257BD43}"/>
          </ac:spMkLst>
        </pc:spChg>
        <pc:spChg chg="add mod">
          <ac:chgData name="Никола Алексеев" userId="ba66283bcb01e904" providerId="LiveId" clId="{711C7032-32B9-49DD-8624-A1E7C3477D51}" dt="2018-03-24T17:55:14.888" v="104" actId="14100"/>
          <ac:spMkLst>
            <pc:docMk/>
            <pc:sldMk cId="1521836397" sldId="327"/>
            <ac:spMk id="11" creationId="{4062168A-407B-4C0A-B244-4246ABACA539}"/>
          </ac:spMkLst>
        </pc:spChg>
        <pc:spChg chg="add mod">
          <ac:chgData name="Никола Алексеев" userId="ba66283bcb01e904" providerId="LiveId" clId="{711C7032-32B9-49DD-8624-A1E7C3477D51}" dt="2018-03-24T17:55:12.533" v="103" actId="14100"/>
          <ac:spMkLst>
            <pc:docMk/>
            <pc:sldMk cId="1521836397" sldId="327"/>
            <ac:spMk id="12" creationId="{F12A4A6C-69D4-46B9-B6D6-CA959EB432FE}"/>
          </ac:spMkLst>
        </pc:spChg>
        <pc:spChg chg="add mod">
          <ac:chgData name="Никола Алексеев" userId="ba66283bcb01e904" providerId="LiveId" clId="{711C7032-32B9-49DD-8624-A1E7C3477D51}" dt="2018-03-24T18:00:27.484" v="525" actId="1076"/>
          <ac:spMkLst>
            <pc:docMk/>
            <pc:sldMk cId="1521836397" sldId="327"/>
            <ac:spMk id="13" creationId="{688202FD-5B4E-45FD-85C9-41719C16D9C7}"/>
          </ac:spMkLst>
        </pc:spChg>
        <pc:spChg chg="add mod">
          <ac:chgData name="Никола Алексеев" userId="ba66283bcb01e904" providerId="LiveId" clId="{711C7032-32B9-49DD-8624-A1E7C3477D51}" dt="2018-03-24T18:00:27.484" v="525" actId="1076"/>
          <ac:spMkLst>
            <pc:docMk/>
            <pc:sldMk cId="1521836397" sldId="327"/>
            <ac:spMk id="14" creationId="{6422E6AD-4AA9-48AE-8E5B-B17745B1688D}"/>
          </ac:spMkLst>
        </pc:spChg>
        <pc:spChg chg="add mod">
          <ac:chgData name="Никола Алексеев" userId="ba66283bcb01e904" providerId="LiveId" clId="{711C7032-32B9-49DD-8624-A1E7C3477D51}" dt="2018-03-24T18:00:27.484" v="525" actId="1076"/>
          <ac:spMkLst>
            <pc:docMk/>
            <pc:sldMk cId="1521836397" sldId="327"/>
            <ac:spMk id="15" creationId="{4EF02C4E-5BE7-48A9-B3E0-E09B679DB135}"/>
          </ac:spMkLst>
        </pc:spChg>
        <pc:spChg chg="add mod">
          <ac:chgData name="Никола Алексеев" userId="ba66283bcb01e904" providerId="LiveId" clId="{711C7032-32B9-49DD-8624-A1E7C3477D51}" dt="2018-03-24T18:00:27.484" v="525" actId="1076"/>
          <ac:spMkLst>
            <pc:docMk/>
            <pc:sldMk cId="1521836397" sldId="327"/>
            <ac:spMk id="16" creationId="{12F391CC-7EBC-4801-B2CC-80847C7EA963}"/>
          </ac:spMkLst>
        </pc:spChg>
        <pc:picChg chg="del">
          <ac:chgData name="Никола Алексеев" userId="ba66283bcb01e904" providerId="LiveId" clId="{711C7032-32B9-49DD-8624-A1E7C3477D51}" dt="2018-03-24T17:54:47.690" v="83" actId="478"/>
          <ac:picMkLst>
            <pc:docMk/>
            <pc:sldMk cId="1521836397" sldId="327"/>
            <ac:picMk id="6" creationId="{5353A987-A971-4724-BE49-70DA86F825C4}"/>
          </ac:picMkLst>
        </pc:picChg>
      </pc:sldChg>
      <pc:sldChg chg="del">
        <pc:chgData name="Никола Алексеев" userId="ba66283bcb01e904" providerId="LiveId" clId="{711C7032-32B9-49DD-8624-A1E7C3477D51}" dt="2018-03-24T17:29:03.644" v="13" actId="2696"/>
        <pc:sldMkLst>
          <pc:docMk/>
          <pc:sldMk cId="119292983" sldId="328"/>
        </pc:sldMkLst>
      </pc:sldChg>
      <pc:sldChg chg="addSp modSp add">
        <pc:chgData name="Никола Алексеев" userId="ba66283bcb01e904" providerId="LiveId" clId="{711C7032-32B9-49DD-8624-A1E7C3477D51}" dt="2018-03-24T18:10:27.015" v="803" actId="14100"/>
        <pc:sldMkLst>
          <pc:docMk/>
          <pc:sldMk cId="2647358625" sldId="328"/>
        </pc:sldMkLst>
        <pc:spChg chg="mod">
          <ac:chgData name="Никола Алексеев" userId="ba66283bcb01e904" providerId="LiveId" clId="{711C7032-32B9-49DD-8624-A1E7C3477D51}" dt="2018-03-24T18:00:56.687" v="534" actId="403"/>
          <ac:spMkLst>
            <pc:docMk/>
            <pc:sldMk cId="2647358625" sldId="328"/>
            <ac:spMk id="13" creationId="{688202FD-5B4E-45FD-85C9-41719C16D9C7}"/>
          </ac:spMkLst>
        </pc:spChg>
        <pc:spChg chg="mod">
          <ac:chgData name="Никола Алексеев" userId="ba66283bcb01e904" providerId="LiveId" clId="{711C7032-32B9-49DD-8624-A1E7C3477D51}" dt="2018-03-24T18:09:17.304" v="789" actId="1035"/>
          <ac:spMkLst>
            <pc:docMk/>
            <pc:sldMk cId="2647358625" sldId="328"/>
            <ac:spMk id="14" creationId="{6422E6AD-4AA9-48AE-8E5B-B17745B1688D}"/>
          </ac:spMkLst>
        </pc:spChg>
        <pc:spChg chg="mod">
          <ac:chgData name="Никола Алексеев" userId="ba66283bcb01e904" providerId="LiveId" clId="{711C7032-32B9-49DD-8624-A1E7C3477D51}" dt="2018-03-24T18:09:17.304" v="789" actId="1035"/>
          <ac:spMkLst>
            <pc:docMk/>
            <pc:sldMk cId="2647358625" sldId="328"/>
            <ac:spMk id="15" creationId="{4EF02C4E-5BE7-48A9-B3E0-E09B679DB135}"/>
          </ac:spMkLst>
        </pc:spChg>
        <pc:spChg chg="mod">
          <ac:chgData name="Никола Алексеев" userId="ba66283bcb01e904" providerId="LiveId" clId="{711C7032-32B9-49DD-8624-A1E7C3477D51}" dt="2018-03-24T18:09:20.816" v="790" actId="1076"/>
          <ac:spMkLst>
            <pc:docMk/>
            <pc:sldMk cId="2647358625" sldId="328"/>
            <ac:spMk id="16" creationId="{12F391CC-7EBC-4801-B2CC-80847C7EA963}"/>
          </ac:spMkLst>
        </pc:spChg>
        <pc:picChg chg="add mod modCrop">
          <ac:chgData name="Никола Алексеев" userId="ba66283bcb01e904" providerId="LiveId" clId="{711C7032-32B9-49DD-8624-A1E7C3477D51}" dt="2018-03-24T18:09:47.774" v="797" actId="14100"/>
          <ac:picMkLst>
            <pc:docMk/>
            <pc:sldMk cId="2647358625" sldId="328"/>
            <ac:picMk id="2" creationId="{6C1EFEB2-95BF-40AC-B0ED-5CDD596108DA}"/>
          </ac:picMkLst>
        </pc:picChg>
        <pc:picChg chg="add mod">
          <ac:chgData name="Никола Алексеев" userId="ba66283bcb01e904" providerId="LiveId" clId="{711C7032-32B9-49DD-8624-A1E7C3477D51}" dt="2018-03-24T18:10:27.015" v="803" actId="14100"/>
          <ac:picMkLst>
            <pc:docMk/>
            <pc:sldMk cId="2647358625" sldId="328"/>
            <ac:picMk id="3" creationId="{E3BDC04D-CB17-422A-BB02-2B8A681CB79F}"/>
          </ac:picMkLst>
        </pc:picChg>
      </pc:sldChg>
      <pc:sldChg chg="del">
        <pc:chgData name="Никола Алексеев" userId="ba66283bcb01e904" providerId="LiveId" clId="{711C7032-32B9-49DD-8624-A1E7C3477D51}" dt="2018-03-24T17:29:03.715" v="19" actId="2696"/>
        <pc:sldMkLst>
          <pc:docMk/>
          <pc:sldMk cId="1918845550" sldId="329"/>
        </pc:sldMkLst>
      </pc:sldChg>
      <pc:sldChg chg="delSp modSp add">
        <pc:chgData name="Никола Алексеев" userId="ba66283bcb01e904" providerId="LiveId" clId="{711C7032-32B9-49DD-8624-A1E7C3477D51}" dt="2018-03-24T18:16:31.354" v="1173" actId="1076"/>
        <pc:sldMkLst>
          <pc:docMk/>
          <pc:sldMk cId="2324494106" sldId="329"/>
        </pc:sldMkLst>
        <pc:spChg chg="del">
          <ac:chgData name="Никола Алексеев" userId="ba66283bcb01e904" providerId="LiveId" clId="{711C7032-32B9-49DD-8624-A1E7C3477D51}" dt="2018-03-24T18:11:54.301" v="807" actId="478"/>
          <ac:spMkLst>
            <pc:docMk/>
            <pc:sldMk cId="2324494106" sldId="329"/>
            <ac:spMk id="14" creationId="{6422E6AD-4AA9-48AE-8E5B-B17745B1688D}"/>
          </ac:spMkLst>
        </pc:spChg>
        <pc:spChg chg="del">
          <ac:chgData name="Никола Алексеев" userId="ba66283bcb01e904" providerId="LiveId" clId="{711C7032-32B9-49DD-8624-A1E7C3477D51}" dt="2018-03-24T18:11:54.301" v="807" actId="478"/>
          <ac:spMkLst>
            <pc:docMk/>
            <pc:sldMk cId="2324494106" sldId="329"/>
            <ac:spMk id="15" creationId="{4EF02C4E-5BE7-48A9-B3E0-E09B679DB135}"/>
          </ac:spMkLst>
        </pc:spChg>
        <pc:spChg chg="mod">
          <ac:chgData name="Никола Алексеев" userId="ba66283bcb01e904" providerId="LiveId" clId="{711C7032-32B9-49DD-8624-A1E7C3477D51}" dt="2018-03-24T18:16:31.354" v="1173" actId="1076"/>
          <ac:spMkLst>
            <pc:docMk/>
            <pc:sldMk cId="2324494106" sldId="329"/>
            <ac:spMk id="16" creationId="{12F391CC-7EBC-4801-B2CC-80847C7EA963}"/>
          </ac:spMkLst>
        </pc:spChg>
        <pc:picChg chg="del">
          <ac:chgData name="Никола Алексеев" userId="ba66283bcb01e904" providerId="LiveId" clId="{711C7032-32B9-49DD-8624-A1E7C3477D51}" dt="2018-03-24T18:11:49.662" v="805" actId="478"/>
          <ac:picMkLst>
            <pc:docMk/>
            <pc:sldMk cId="2324494106" sldId="329"/>
            <ac:picMk id="2" creationId="{6C1EFEB2-95BF-40AC-B0ED-5CDD596108DA}"/>
          </ac:picMkLst>
        </pc:picChg>
        <pc:picChg chg="del">
          <ac:chgData name="Никола Алексеев" userId="ba66283bcb01e904" providerId="LiveId" clId="{711C7032-32B9-49DD-8624-A1E7C3477D51}" dt="2018-03-24T18:11:49.942" v="806" actId="478"/>
          <ac:picMkLst>
            <pc:docMk/>
            <pc:sldMk cId="2324494106" sldId="329"/>
            <ac:picMk id="3" creationId="{E3BDC04D-CB17-422A-BB02-2B8A681CB79F}"/>
          </ac:picMkLst>
        </pc:picChg>
      </pc:sldChg>
      <pc:sldChg chg="del">
        <pc:chgData name="Никола Алексеев" userId="ba66283bcb01e904" providerId="LiveId" clId="{711C7032-32B9-49DD-8624-A1E7C3477D51}" dt="2018-03-24T17:29:03.795" v="25" actId="2696"/>
        <pc:sldMkLst>
          <pc:docMk/>
          <pc:sldMk cId="66191488" sldId="330"/>
        </pc:sldMkLst>
      </pc:sldChg>
      <pc:sldChg chg="addSp delSp modSp add">
        <pc:chgData name="Никола Алексеев" userId="ba66283bcb01e904" providerId="LiveId" clId="{711C7032-32B9-49DD-8624-A1E7C3477D51}" dt="2018-03-24T18:33:00.945" v="2159" actId="14100"/>
        <pc:sldMkLst>
          <pc:docMk/>
          <pc:sldMk cId="1742461506" sldId="330"/>
        </pc:sldMkLst>
        <pc:spChg chg="add del mod">
          <ac:chgData name="Никола Алексеев" userId="ba66283bcb01e904" providerId="LiveId" clId="{711C7032-32B9-49DD-8624-A1E7C3477D51}" dt="2018-03-24T18:32:15.017" v="2146" actId="478"/>
          <ac:spMkLst>
            <pc:docMk/>
            <pc:sldMk cId="1742461506" sldId="330"/>
            <ac:spMk id="8" creationId="{CCD9D4A1-7C3B-46EE-98AB-36015C1DFA33}"/>
          </ac:spMkLst>
        </pc:spChg>
        <pc:spChg chg="mod">
          <ac:chgData name="Никола Алексеев" userId="ba66283bcb01e904" providerId="LiveId" clId="{711C7032-32B9-49DD-8624-A1E7C3477D51}" dt="2018-03-24T18:27:24.422" v="1860" actId="20577"/>
          <ac:spMkLst>
            <pc:docMk/>
            <pc:sldMk cId="1742461506" sldId="330"/>
            <ac:spMk id="13" creationId="{688202FD-5B4E-45FD-85C9-41719C16D9C7}"/>
          </ac:spMkLst>
        </pc:spChg>
        <pc:spChg chg="add del mod">
          <ac:chgData name="Никола Алексеев" userId="ba66283bcb01e904" providerId="LiveId" clId="{711C7032-32B9-49DD-8624-A1E7C3477D51}" dt="2018-03-24T18:29:16.477" v="2144" actId="478"/>
          <ac:spMkLst>
            <pc:docMk/>
            <pc:sldMk cId="1742461506" sldId="330"/>
            <ac:spMk id="14" creationId="{81A71C49-89C2-47C2-991B-7FF16A27224A}"/>
          </ac:spMkLst>
        </pc:spChg>
        <pc:spChg chg="add del">
          <ac:chgData name="Никола Алексеев" userId="ba66283bcb01e904" providerId="LiveId" clId="{711C7032-32B9-49DD-8624-A1E7C3477D51}" dt="2018-03-24T18:19:42.822" v="1451" actId="478"/>
          <ac:spMkLst>
            <pc:docMk/>
            <pc:sldMk cId="1742461506" sldId="330"/>
            <ac:spMk id="15" creationId="{918250A0-24C5-4FD1-BB29-FC9C175DFAF9}"/>
          </ac:spMkLst>
        </pc:spChg>
        <pc:spChg chg="mod">
          <ac:chgData name="Никола Алексеев" userId="ba66283bcb01e904" providerId="LiveId" clId="{711C7032-32B9-49DD-8624-A1E7C3477D51}" dt="2018-03-24T18:29:05.057" v="2141" actId="20577"/>
          <ac:spMkLst>
            <pc:docMk/>
            <pc:sldMk cId="1742461506" sldId="330"/>
            <ac:spMk id="16" creationId="{12F391CC-7EBC-4801-B2CC-80847C7EA963}"/>
          </ac:spMkLst>
        </pc:spChg>
        <pc:spChg chg="add del mod">
          <ac:chgData name="Никола Алексеев" userId="ba66283bcb01e904" providerId="LiveId" clId="{711C7032-32B9-49DD-8624-A1E7C3477D51}" dt="2018-03-24T18:20:07.213" v="1460" actId="478"/>
          <ac:spMkLst>
            <pc:docMk/>
            <pc:sldMk cId="1742461506" sldId="330"/>
            <ac:spMk id="19" creationId="{F84222D3-39CF-491C-87A2-BA8DB15B25AB}"/>
          </ac:spMkLst>
        </pc:spChg>
        <pc:spChg chg="add del mod">
          <ac:chgData name="Никола Алексеев" userId="ba66283bcb01e904" providerId="LiveId" clId="{711C7032-32B9-49DD-8624-A1E7C3477D51}" dt="2018-03-24T18:29:08.580" v="2142" actId="478"/>
          <ac:spMkLst>
            <pc:docMk/>
            <pc:sldMk cId="1742461506" sldId="330"/>
            <ac:spMk id="20" creationId="{898088EE-EDEC-484D-A509-BB1C64C4676E}"/>
          </ac:spMkLst>
        </pc:spChg>
        <pc:spChg chg="add del mod">
          <ac:chgData name="Никола Алексеев" userId="ba66283bcb01e904" providerId="LiveId" clId="{711C7032-32B9-49DD-8624-A1E7C3477D51}" dt="2018-03-24T18:29:13.883" v="2143" actId="478"/>
          <ac:spMkLst>
            <pc:docMk/>
            <pc:sldMk cId="1742461506" sldId="330"/>
            <ac:spMk id="21" creationId="{28E41B25-8D31-4F39-96EE-153B45EC49CF}"/>
          </ac:spMkLst>
        </pc:spChg>
        <pc:picChg chg="add mod">
          <ac:chgData name="Никола Алексеев" userId="ba66283bcb01e904" providerId="LiveId" clId="{711C7032-32B9-49DD-8624-A1E7C3477D51}" dt="2018-03-24T18:33:00.945" v="2159" actId="14100"/>
          <ac:picMkLst>
            <pc:docMk/>
            <pc:sldMk cId="1742461506" sldId="330"/>
            <ac:picMk id="2" creationId="{E97248E7-B50C-423E-BFF8-7E30272EF880}"/>
          </ac:picMkLst>
        </pc:picChg>
        <pc:picChg chg="add mod modCrop">
          <ac:chgData name="Никола Алексеев" userId="ba66283bcb01e904" providerId="LiveId" clId="{711C7032-32B9-49DD-8624-A1E7C3477D51}" dt="2018-03-24T18:32:49.427" v="2157" actId="1076"/>
          <ac:picMkLst>
            <pc:docMk/>
            <pc:sldMk cId="1742461506" sldId="330"/>
            <ac:picMk id="3" creationId="{C3AF685D-9A04-4814-880E-5857769E9DCD}"/>
          </ac:picMkLst>
        </pc:picChg>
        <pc:picChg chg="add del">
          <ac:chgData name="Никола Алексеев" userId="ba66283bcb01e904" providerId="LiveId" clId="{711C7032-32B9-49DD-8624-A1E7C3477D51}" dt="2018-03-24T18:19:40.308" v="1449" actId="478"/>
          <ac:picMkLst>
            <pc:docMk/>
            <pc:sldMk cId="1742461506" sldId="330"/>
            <ac:picMk id="17" creationId="{1202D12B-BE11-4B55-BFCF-8983A0FAEB75}"/>
          </ac:picMkLst>
        </pc:picChg>
        <pc:picChg chg="add del">
          <ac:chgData name="Никола Алексеев" userId="ba66283bcb01e904" providerId="LiveId" clId="{711C7032-32B9-49DD-8624-A1E7C3477D51}" dt="2018-03-24T18:19:40.559" v="1450" actId="478"/>
          <ac:picMkLst>
            <pc:docMk/>
            <pc:sldMk cId="1742461506" sldId="330"/>
            <ac:picMk id="18" creationId="{D7585790-B433-4195-A808-9FFB2617F25F}"/>
          </ac:picMkLst>
        </pc:picChg>
      </pc:sldChg>
      <pc:sldChg chg="del">
        <pc:chgData name="Никола Алексеев" userId="ba66283bcb01e904" providerId="LiveId" clId="{711C7032-32B9-49DD-8624-A1E7C3477D51}" dt="2018-03-24T17:29:03.483" v="0" actId="2696"/>
        <pc:sldMkLst>
          <pc:docMk/>
          <pc:sldMk cId="950137970" sldId="331"/>
        </pc:sldMkLst>
      </pc:sldChg>
      <pc:sldChg chg="delSp modSp add">
        <pc:chgData name="Никола Алексеев" userId="ba66283bcb01e904" providerId="LiveId" clId="{711C7032-32B9-49DD-8624-A1E7C3477D51}" dt="2018-03-24T18:37:46.962" v="2384" actId="1076"/>
        <pc:sldMkLst>
          <pc:docMk/>
          <pc:sldMk cId="3424647733" sldId="331"/>
        </pc:sldMkLst>
        <pc:spChg chg="del">
          <ac:chgData name="Никола Алексеев" userId="ba66283bcb01e904" providerId="LiveId" clId="{711C7032-32B9-49DD-8624-A1E7C3477D51}" dt="2018-03-24T18:34:53.651" v="2171" actId="478"/>
          <ac:spMkLst>
            <pc:docMk/>
            <pc:sldMk cId="3424647733" sldId="331"/>
            <ac:spMk id="13" creationId="{688202FD-5B4E-45FD-85C9-41719C16D9C7}"/>
          </ac:spMkLst>
        </pc:spChg>
        <pc:spChg chg="mod">
          <ac:chgData name="Никола Алексеев" userId="ba66283bcb01e904" providerId="LiveId" clId="{711C7032-32B9-49DD-8624-A1E7C3477D51}" dt="2018-03-24T18:37:46.962" v="2384" actId="1076"/>
          <ac:spMkLst>
            <pc:docMk/>
            <pc:sldMk cId="3424647733" sldId="331"/>
            <ac:spMk id="16" creationId="{12F391CC-7EBC-4801-B2CC-80847C7EA963}"/>
          </ac:spMkLst>
        </pc:spChg>
        <pc:picChg chg="del">
          <ac:chgData name="Никола Алексеев" userId="ba66283bcb01e904" providerId="LiveId" clId="{711C7032-32B9-49DD-8624-A1E7C3477D51}" dt="2018-03-24T18:33:31.489" v="2161" actId="478"/>
          <ac:picMkLst>
            <pc:docMk/>
            <pc:sldMk cId="3424647733" sldId="331"/>
            <ac:picMk id="2" creationId="{E97248E7-B50C-423E-BFF8-7E30272EF880}"/>
          </ac:picMkLst>
        </pc:picChg>
        <pc:picChg chg="del">
          <ac:chgData name="Никола Алексеев" userId="ba66283bcb01e904" providerId="LiveId" clId="{711C7032-32B9-49DD-8624-A1E7C3477D51}" dt="2018-03-24T18:33:31.630" v="2162" actId="478"/>
          <ac:picMkLst>
            <pc:docMk/>
            <pc:sldMk cId="3424647733" sldId="331"/>
            <ac:picMk id="3" creationId="{C3AF685D-9A04-4814-880E-5857769E9DCD}"/>
          </ac:picMkLst>
        </pc:picChg>
      </pc:sldChg>
      <pc:sldChg chg="del">
        <pc:chgData name="Никола Алексеев" userId="ba66283bcb01e904" providerId="LiveId" clId="{711C7032-32B9-49DD-8624-A1E7C3477D51}" dt="2018-03-24T17:29:03.514" v="2" actId="2696"/>
        <pc:sldMkLst>
          <pc:docMk/>
          <pc:sldMk cId="275717170" sldId="332"/>
        </pc:sldMkLst>
      </pc:sldChg>
      <pc:sldChg chg="modSp add ord">
        <pc:chgData name="Никола Алексеев" userId="ba66283bcb01e904" providerId="LiveId" clId="{711C7032-32B9-49DD-8624-A1E7C3477D51}" dt="2018-03-24T18:38:21.787" v="2401" actId="20577"/>
        <pc:sldMkLst>
          <pc:docMk/>
          <pc:sldMk cId="3049248520" sldId="332"/>
        </pc:sldMkLst>
        <pc:spChg chg="mod">
          <ac:chgData name="Никола Алексеев" userId="ba66283bcb01e904" providerId="LiveId" clId="{711C7032-32B9-49DD-8624-A1E7C3477D51}" dt="2018-03-24T18:38:21.787" v="2401" actId="20577"/>
          <ac:spMkLst>
            <pc:docMk/>
            <pc:sldMk cId="3049248520" sldId="332"/>
            <ac:spMk id="5" creationId="{1FF6E9E5-227C-4228-A8D7-047955AF83CC}"/>
          </ac:spMkLst>
        </pc:spChg>
      </pc:sldChg>
      <pc:sldChg chg="del">
        <pc:chgData name="Никола Алексеев" userId="ba66283bcb01e904" providerId="LiveId" clId="{711C7032-32B9-49DD-8624-A1E7C3477D51}" dt="2018-03-24T17:29:03.527" v="3" actId="2696"/>
        <pc:sldMkLst>
          <pc:docMk/>
          <pc:sldMk cId="583425377" sldId="333"/>
        </pc:sldMkLst>
      </pc:sldChg>
      <pc:sldChg chg="addSp delSp modSp add ord">
        <pc:chgData name="Никола Алексеев" userId="ba66283bcb01e904" providerId="LiveId" clId="{711C7032-32B9-49DD-8624-A1E7C3477D51}" dt="2018-03-24T19:22:22.113" v="2830" actId="20577"/>
        <pc:sldMkLst>
          <pc:docMk/>
          <pc:sldMk cId="4162787357" sldId="333"/>
        </pc:sldMkLst>
        <pc:spChg chg="add mod">
          <ac:chgData name="Никола Алексеев" userId="ba66283bcb01e904" providerId="LiveId" clId="{711C7032-32B9-49DD-8624-A1E7C3477D51}" dt="2018-03-24T19:22:22.113" v="2830" actId="20577"/>
          <ac:spMkLst>
            <pc:docMk/>
            <pc:sldMk cId="4162787357" sldId="333"/>
            <ac:spMk id="7" creationId="{8B976885-25FC-4E3A-BC59-13954DDC90BE}"/>
          </ac:spMkLst>
        </pc:spChg>
        <pc:spChg chg="mod">
          <ac:chgData name="Никола Алексеев" userId="ba66283bcb01e904" providerId="LiveId" clId="{711C7032-32B9-49DD-8624-A1E7C3477D51}" dt="2018-03-24T18:38:36.571" v="2414" actId="14100"/>
          <ac:spMkLst>
            <pc:docMk/>
            <pc:sldMk cId="4162787357" sldId="333"/>
            <ac:spMk id="11" creationId="{4062168A-407B-4C0A-B244-4246ABACA539}"/>
          </ac:spMkLst>
        </pc:spChg>
        <pc:spChg chg="mod">
          <ac:chgData name="Никола Алексеев" userId="ba66283bcb01e904" providerId="LiveId" clId="{711C7032-32B9-49DD-8624-A1E7C3477D51}" dt="2018-03-24T18:38:34.533" v="2413" actId="14100"/>
          <ac:spMkLst>
            <pc:docMk/>
            <pc:sldMk cId="4162787357" sldId="333"/>
            <ac:spMk id="12" creationId="{F12A4A6C-69D4-46B9-B6D6-CA959EB432FE}"/>
          </ac:spMkLst>
        </pc:spChg>
        <pc:spChg chg="add mod">
          <ac:chgData name="Никола Алексеев" userId="ba66283bcb01e904" providerId="LiveId" clId="{711C7032-32B9-49DD-8624-A1E7C3477D51}" dt="2018-03-24T18:51:56.248" v="2814" actId="1076"/>
          <ac:spMkLst>
            <pc:docMk/>
            <pc:sldMk cId="4162787357" sldId="333"/>
            <ac:spMk id="13" creationId="{1DF21DD7-F564-43ED-AACB-90DED83CEBA6}"/>
          </ac:spMkLst>
        </pc:spChg>
        <pc:spChg chg="del">
          <ac:chgData name="Никола Алексеев" userId="ba66283bcb01e904" providerId="LiveId" clId="{711C7032-32B9-49DD-8624-A1E7C3477D51}" dt="2018-03-24T18:38:38.550" v="2415" actId="478"/>
          <ac:spMkLst>
            <pc:docMk/>
            <pc:sldMk cId="4162787357" sldId="333"/>
            <ac:spMk id="16" creationId="{12F391CC-7EBC-4801-B2CC-80847C7EA963}"/>
          </ac:spMkLst>
        </pc:spChg>
        <pc:picChg chg="add mod">
          <ac:chgData name="Никола Алексеев" userId="ba66283bcb01e904" providerId="LiveId" clId="{711C7032-32B9-49DD-8624-A1E7C3477D51}" dt="2018-03-24T18:51:53.727" v="2813" actId="1076"/>
          <ac:picMkLst>
            <pc:docMk/>
            <pc:sldMk cId="4162787357" sldId="333"/>
            <ac:picMk id="2" creationId="{335F9428-CD05-475E-8489-A0450C3F84B1}"/>
          </ac:picMkLst>
        </pc:picChg>
      </pc:sldChg>
      <pc:sldChg chg="add del">
        <pc:chgData name="Никола Алексеев" userId="ba66283bcb01e904" providerId="LiveId" clId="{711C7032-32B9-49DD-8624-A1E7C3477D51}" dt="2018-03-24T19:22:31.414" v="2832" actId="1076"/>
        <pc:sldMkLst>
          <pc:docMk/>
          <pc:sldMk cId="1380624905" sldId="334"/>
        </pc:sldMkLst>
      </pc:sldChg>
      <pc:sldChg chg="addSp delSp modSp add">
        <pc:chgData name="Никола Алексеев" userId="ba66283bcb01e904" providerId="LiveId" clId="{711C7032-32B9-49DD-8624-A1E7C3477D51}" dt="2018-03-24T20:07:57.199" v="4731" actId="1076"/>
        <pc:sldMkLst>
          <pc:docMk/>
          <pc:sldMk cId="3516794487" sldId="334"/>
        </pc:sldMkLst>
        <pc:spChg chg="mod">
          <ac:chgData name="Никола Алексеев" userId="ba66283bcb01e904" providerId="LiveId" clId="{711C7032-32B9-49DD-8624-A1E7C3477D51}" dt="2018-03-24T19:31:53.527" v="3232" actId="1076"/>
          <ac:spMkLst>
            <pc:docMk/>
            <pc:sldMk cId="3516794487" sldId="334"/>
            <ac:spMk id="7" creationId="{8B976885-25FC-4E3A-BC59-13954DDC90BE}"/>
          </ac:spMkLst>
        </pc:spChg>
        <pc:spChg chg="del">
          <ac:chgData name="Никола Алексеев" userId="ba66283bcb01e904" providerId="LiveId" clId="{711C7032-32B9-49DD-8624-A1E7C3477D51}" dt="2018-03-24T19:22:46.191" v="2837" actId="478"/>
          <ac:spMkLst>
            <pc:docMk/>
            <pc:sldMk cId="3516794487" sldId="334"/>
            <ac:spMk id="13" creationId="{1DF21DD7-F564-43ED-AACB-90DED83CEBA6}"/>
          </ac:spMkLst>
        </pc:spChg>
        <pc:spChg chg="add mod">
          <ac:chgData name="Никола Алексеев" userId="ba66283bcb01e904" providerId="LiveId" clId="{711C7032-32B9-49DD-8624-A1E7C3477D51}" dt="2018-03-24T19:32:20.234" v="3242" actId="1076"/>
          <ac:spMkLst>
            <pc:docMk/>
            <pc:sldMk cId="3516794487" sldId="334"/>
            <ac:spMk id="19" creationId="{699CC715-FDAE-47CF-BD87-C7BF09765DE2}"/>
          </ac:spMkLst>
        </pc:spChg>
        <pc:spChg chg="add mod">
          <ac:chgData name="Никола Алексеев" userId="ba66283bcb01e904" providerId="LiveId" clId="{711C7032-32B9-49DD-8624-A1E7C3477D51}" dt="2018-03-24T19:32:34.996" v="3252" actId="1076"/>
          <ac:spMkLst>
            <pc:docMk/>
            <pc:sldMk cId="3516794487" sldId="334"/>
            <ac:spMk id="24" creationId="{8E044CEF-BB57-4C00-B89E-F3A5387AD63E}"/>
          </ac:spMkLst>
        </pc:spChg>
        <pc:spChg chg="add mod">
          <ac:chgData name="Никола Алексеев" userId="ba66283bcb01e904" providerId="LiveId" clId="{711C7032-32B9-49DD-8624-A1E7C3477D51}" dt="2018-03-24T19:33:11.986" v="3275" actId="1036"/>
          <ac:spMkLst>
            <pc:docMk/>
            <pc:sldMk cId="3516794487" sldId="334"/>
            <ac:spMk id="25" creationId="{F14BAADC-5CBE-41DE-86E5-CFB68A83787B}"/>
          </ac:spMkLst>
        </pc:spChg>
        <pc:spChg chg="add mod ord">
          <ac:chgData name="Никола Алексеев" userId="ba66283bcb01e904" providerId="LiveId" clId="{711C7032-32B9-49DD-8624-A1E7C3477D51}" dt="2018-03-24T19:33:16.530" v="3276" actId="167"/>
          <ac:spMkLst>
            <pc:docMk/>
            <pc:sldMk cId="3516794487" sldId="334"/>
            <ac:spMk id="26" creationId="{4DE85F1E-A036-47F9-A5ED-324777F38ADC}"/>
          </ac:spMkLst>
        </pc:spChg>
        <pc:graphicFrameChg chg="add mod">
          <ac:chgData name="Никола Алексеев" userId="ba66283bcb01e904" providerId="LiveId" clId="{711C7032-32B9-49DD-8624-A1E7C3477D51}" dt="2018-03-24T19:32:20.234" v="3242" actId="1076"/>
          <ac:graphicFrameMkLst>
            <pc:docMk/>
            <pc:sldMk cId="3516794487" sldId="334"/>
            <ac:graphicFrameMk id="4" creationId="{C7DBFCAC-01B9-4062-B239-E308F51D43E3}"/>
          </ac:graphicFrameMkLst>
        </pc:graphicFrameChg>
        <pc:picChg chg="add del">
          <ac:chgData name="Никола Алексеев" userId="ba66283bcb01e904" providerId="LiveId" clId="{711C7032-32B9-49DD-8624-A1E7C3477D51}" dt="2018-03-24T19:22:43.473" v="2836" actId="478"/>
          <ac:picMkLst>
            <pc:docMk/>
            <pc:sldMk cId="3516794487" sldId="334"/>
            <ac:picMk id="2" creationId="{335F9428-CD05-475E-8489-A0450C3F84B1}"/>
          </ac:picMkLst>
        </pc:picChg>
        <pc:picChg chg="add del mod">
          <ac:chgData name="Никола Алексеев" userId="ba66283bcb01e904" providerId="LiveId" clId="{711C7032-32B9-49DD-8624-A1E7C3477D51}" dt="2018-03-24T20:07:28.937" v="4725" actId="1076"/>
          <ac:picMkLst>
            <pc:docMk/>
            <pc:sldMk cId="3516794487" sldId="334"/>
            <ac:picMk id="2" creationId="{B8033EB6-E6A3-4CB1-AAAC-CE841401C8A1}"/>
          </ac:picMkLst>
        </pc:picChg>
        <pc:picChg chg="add del mod">
          <ac:chgData name="Никола Алексеев" userId="ba66283bcb01e904" providerId="LiveId" clId="{711C7032-32B9-49DD-8624-A1E7C3477D51}" dt="2018-03-24T19:29:07.155" v="3190" actId="478"/>
          <ac:picMkLst>
            <pc:docMk/>
            <pc:sldMk cId="3516794487" sldId="334"/>
            <ac:picMk id="3" creationId="{8833061F-D115-4A61-BD30-C70AB11CFB6D}"/>
          </ac:picMkLst>
        </pc:picChg>
        <pc:picChg chg="add mod modCrop">
          <ac:chgData name="Никола Алексеев" userId="ba66283bcb01e904" providerId="LiveId" clId="{711C7032-32B9-49DD-8624-A1E7C3477D51}" dt="2018-03-24T20:07:57.199" v="4731" actId="1076"/>
          <ac:picMkLst>
            <pc:docMk/>
            <pc:sldMk cId="3516794487" sldId="334"/>
            <ac:picMk id="3" creationId="{1ACC1B3C-8E16-4174-98B9-403E117D2827}"/>
          </ac:picMkLst>
        </pc:picChg>
        <pc:picChg chg="add mod modCrop">
          <ac:chgData name="Никола Алексеев" userId="ba66283bcb01e904" providerId="LiveId" clId="{711C7032-32B9-49DD-8624-A1E7C3477D51}" dt="2018-03-24T19:33:11.986" v="3275" actId="1036"/>
          <ac:picMkLst>
            <pc:docMk/>
            <pc:sldMk cId="3516794487" sldId="334"/>
            <ac:picMk id="5" creationId="{AFDF4C3E-F0D1-4FE8-B3B6-0D8827500049}"/>
          </ac:picMkLst>
        </pc:picChg>
        <pc:picChg chg="add del mod">
          <ac:chgData name="Никола Алексеев" userId="ba66283bcb01e904" providerId="LiveId" clId="{711C7032-32B9-49DD-8624-A1E7C3477D51}" dt="2018-03-24T19:30:28.629" v="3205" actId="167"/>
          <ac:picMkLst>
            <pc:docMk/>
            <pc:sldMk cId="3516794487" sldId="334"/>
            <ac:picMk id="6" creationId="{82695597-7D07-4260-92DD-022D0FCED2E5}"/>
          </ac:picMkLst>
        </pc:picChg>
        <pc:picChg chg="add del mod modCrop">
          <ac:chgData name="Никола Алексеев" userId="ba66283bcb01e904" providerId="LiveId" clId="{711C7032-32B9-49DD-8624-A1E7C3477D51}" dt="2018-03-24T20:07:47.935" v="4728" actId="478"/>
          <ac:picMkLst>
            <pc:docMk/>
            <pc:sldMk cId="3516794487" sldId="334"/>
            <ac:picMk id="8" creationId="{4919DFF2-9359-4D9F-AFCE-8BE6FDEAC802}"/>
          </ac:picMkLst>
        </pc:picChg>
        <pc:cxnChg chg="add mod">
          <ac:chgData name="Никола Алексеев" userId="ba66283bcb01e904" providerId="LiveId" clId="{711C7032-32B9-49DD-8624-A1E7C3477D51}" dt="2018-03-24T19:32:20.234" v="3242" actId="1076"/>
          <ac:cxnSpMkLst>
            <pc:docMk/>
            <pc:sldMk cId="3516794487" sldId="334"/>
            <ac:cxnSpMk id="15" creationId="{0E47E0E1-85E4-4FE3-AAE2-3D485A54509A}"/>
          </ac:cxnSpMkLst>
        </pc:cxnChg>
        <pc:cxnChg chg="add mod">
          <ac:chgData name="Никола Алексеев" userId="ba66283bcb01e904" providerId="LiveId" clId="{711C7032-32B9-49DD-8624-A1E7C3477D51}" dt="2018-03-24T19:32:20.234" v="3242" actId="1076"/>
          <ac:cxnSpMkLst>
            <pc:docMk/>
            <pc:sldMk cId="3516794487" sldId="334"/>
            <ac:cxnSpMk id="18" creationId="{C177D160-5C83-465D-ACFA-44BF299BF899}"/>
          </ac:cxnSpMkLst>
        </pc:cxnChg>
      </pc:sldChg>
      <pc:sldChg chg="del">
        <pc:chgData name="Никола Алексеев" userId="ba66283bcb01e904" providerId="LiveId" clId="{711C7032-32B9-49DD-8624-A1E7C3477D51}" dt="2018-03-24T17:29:03.537" v="4" actId="2696"/>
        <pc:sldMkLst>
          <pc:docMk/>
          <pc:sldMk cId="4193585428" sldId="334"/>
        </pc:sldMkLst>
      </pc:sldChg>
      <pc:sldChg chg="addSp delSp modSp add ord">
        <pc:chgData name="Никола Алексеев" userId="ba66283bcb01e904" providerId="LiveId" clId="{711C7032-32B9-49DD-8624-A1E7C3477D51}" dt="2018-03-24T19:53:12.014" v="4135" actId="1076"/>
        <pc:sldMkLst>
          <pc:docMk/>
          <pc:sldMk cId="486589360" sldId="335"/>
        </pc:sldMkLst>
        <pc:spChg chg="del">
          <ac:chgData name="Никола Алексеев" userId="ba66283bcb01e904" providerId="LiveId" clId="{711C7032-32B9-49DD-8624-A1E7C3477D51}" dt="2018-03-24T19:33:39.004" v="3278" actId="478"/>
          <ac:spMkLst>
            <pc:docMk/>
            <pc:sldMk cId="486589360" sldId="335"/>
            <ac:spMk id="7" creationId="{8B976885-25FC-4E3A-BC59-13954DDC90BE}"/>
          </ac:spMkLst>
        </pc:spChg>
        <pc:spChg chg="add mod">
          <ac:chgData name="Никола Алексеев" userId="ba66283bcb01e904" providerId="LiveId" clId="{711C7032-32B9-49DD-8624-A1E7C3477D51}" dt="2018-03-24T19:52:59.551" v="4131" actId="1036"/>
          <ac:spMkLst>
            <pc:docMk/>
            <pc:sldMk cId="486589360" sldId="335"/>
            <ac:spMk id="16" creationId="{EDE9C355-6391-42EF-BE61-1CDE2E3EC857}"/>
          </ac:spMkLst>
        </pc:spChg>
        <pc:spChg chg="add mod">
          <ac:chgData name="Никола Алексеев" userId="ba66283bcb01e904" providerId="LiveId" clId="{711C7032-32B9-49DD-8624-A1E7C3477D51}" dt="2018-03-24T19:52:59.551" v="4131" actId="1036"/>
          <ac:spMkLst>
            <pc:docMk/>
            <pc:sldMk cId="486589360" sldId="335"/>
            <ac:spMk id="17" creationId="{90983EFB-E98E-4030-805A-05CC35211C61}"/>
          </ac:spMkLst>
        </pc:spChg>
        <pc:spChg chg="del">
          <ac:chgData name="Никола Алексеев" userId="ba66283bcb01e904" providerId="LiveId" clId="{711C7032-32B9-49DD-8624-A1E7C3477D51}" dt="2018-03-24T19:33:39.004" v="3278" actId="478"/>
          <ac:spMkLst>
            <pc:docMk/>
            <pc:sldMk cId="486589360" sldId="335"/>
            <ac:spMk id="19" creationId="{699CC715-FDAE-47CF-BD87-C7BF09765DE2}"/>
          </ac:spMkLst>
        </pc:spChg>
        <pc:spChg chg="add mod">
          <ac:chgData name="Никола Алексеев" userId="ba66283bcb01e904" providerId="LiveId" clId="{711C7032-32B9-49DD-8624-A1E7C3477D51}" dt="2018-03-24T19:52:55.716" v="4125" actId="1076"/>
          <ac:spMkLst>
            <pc:docMk/>
            <pc:sldMk cId="486589360" sldId="335"/>
            <ac:spMk id="20" creationId="{590DDEBF-3C56-45F8-B9C0-B0AE8D9F6816}"/>
          </ac:spMkLst>
        </pc:spChg>
        <pc:spChg chg="add del mod">
          <ac:chgData name="Никола Алексеев" userId="ba66283bcb01e904" providerId="LiveId" clId="{711C7032-32B9-49DD-8624-A1E7C3477D51}" dt="2018-03-24T19:39:41.160" v="3749" actId="478"/>
          <ac:spMkLst>
            <pc:docMk/>
            <pc:sldMk cId="486589360" sldId="335"/>
            <ac:spMk id="21" creationId="{8DBDE508-88CC-4B74-BFD1-48D12997657B}"/>
          </ac:spMkLst>
        </pc:spChg>
        <pc:spChg chg="add del mod">
          <ac:chgData name="Никола Алексеев" userId="ba66283bcb01e904" providerId="LiveId" clId="{711C7032-32B9-49DD-8624-A1E7C3477D51}" dt="2018-03-24T19:39:29.562" v="3747" actId="478"/>
          <ac:spMkLst>
            <pc:docMk/>
            <pc:sldMk cId="486589360" sldId="335"/>
            <ac:spMk id="22" creationId="{D92EFBC9-D4B8-492A-9452-1BD3C1C8A861}"/>
          </ac:spMkLst>
        </pc:spChg>
        <pc:spChg chg="add del mod">
          <ac:chgData name="Никола Алексеев" userId="ba66283bcb01e904" providerId="LiveId" clId="{711C7032-32B9-49DD-8624-A1E7C3477D51}" dt="2018-03-24T19:39:29.562" v="3747" actId="478"/>
          <ac:spMkLst>
            <pc:docMk/>
            <pc:sldMk cId="486589360" sldId="335"/>
            <ac:spMk id="23" creationId="{3B3697E9-AE8B-416E-98B4-099B57F67358}"/>
          </ac:spMkLst>
        </pc:spChg>
        <pc:spChg chg="del">
          <ac:chgData name="Никола Алексеев" userId="ba66283bcb01e904" providerId="LiveId" clId="{711C7032-32B9-49DD-8624-A1E7C3477D51}" dt="2018-03-24T19:33:39.004" v="3278" actId="478"/>
          <ac:spMkLst>
            <pc:docMk/>
            <pc:sldMk cId="486589360" sldId="335"/>
            <ac:spMk id="24" creationId="{8E044CEF-BB57-4C00-B89E-F3A5387AD63E}"/>
          </ac:spMkLst>
        </pc:spChg>
        <pc:spChg chg="del">
          <ac:chgData name="Никола Алексеев" userId="ba66283bcb01e904" providerId="LiveId" clId="{711C7032-32B9-49DD-8624-A1E7C3477D51}" dt="2018-03-24T19:33:39.004" v="3278" actId="478"/>
          <ac:spMkLst>
            <pc:docMk/>
            <pc:sldMk cId="486589360" sldId="335"/>
            <ac:spMk id="25" creationId="{F14BAADC-5CBE-41DE-86E5-CFB68A83787B}"/>
          </ac:spMkLst>
        </pc:spChg>
        <pc:spChg chg="del">
          <ac:chgData name="Никола Алексеев" userId="ba66283bcb01e904" providerId="LiveId" clId="{711C7032-32B9-49DD-8624-A1E7C3477D51}" dt="2018-03-24T19:33:39.004" v="3278" actId="478"/>
          <ac:spMkLst>
            <pc:docMk/>
            <pc:sldMk cId="486589360" sldId="335"/>
            <ac:spMk id="26" creationId="{4DE85F1E-A036-47F9-A5ED-324777F38ADC}"/>
          </ac:spMkLst>
        </pc:spChg>
        <pc:spChg chg="add del mod">
          <ac:chgData name="Никола Алексеев" userId="ba66283bcb01e904" providerId="LiveId" clId="{711C7032-32B9-49DD-8624-A1E7C3477D51}" dt="2018-03-24T19:39:29.562" v="3747" actId="478"/>
          <ac:spMkLst>
            <pc:docMk/>
            <pc:sldMk cId="486589360" sldId="335"/>
            <ac:spMk id="27" creationId="{B0A64590-15CC-46B1-A3DD-685E8CB4E624}"/>
          </ac:spMkLst>
        </pc:spChg>
        <pc:spChg chg="add del mod">
          <ac:chgData name="Никола Алексеев" userId="ba66283bcb01e904" providerId="LiveId" clId="{711C7032-32B9-49DD-8624-A1E7C3477D51}" dt="2018-03-24T19:39:29.562" v="3747" actId="478"/>
          <ac:spMkLst>
            <pc:docMk/>
            <pc:sldMk cId="486589360" sldId="335"/>
            <ac:spMk id="28" creationId="{06C3A11B-63F8-4E4F-AAC9-1F5EA4B2D9BE}"/>
          </ac:spMkLst>
        </pc:spChg>
        <pc:spChg chg="add del mod">
          <ac:chgData name="Никола Алексеев" userId="ba66283bcb01e904" providerId="LiveId" clId="{711C7032-32B9-49DD-8624-A1E7C3477D51}" dt="2018-03-24T19:39:29.562" v="3747" actId="478"/>
          <ac:spMkLst>
            <pc:docMk/>
            <pc:sldMk cId="486589360" sldId="335"/>
            <ac:spMk id="29" creationId="{73A55C00-6367-4438-9133-B41BA70F1808}"/>
          </ac:spMkLst>
        </pc:spChg>
        <pc:spChg chg="mod">
          <ac:chgData name="Никола Алексеев" userId="ba66283bcb01e904" providerId="LiveId" clId="{711C7032-32B9-49DD-8624-A1E7C3477D51}" dt="2018-03-24T19:38:27.734" v="3669" actId="14100"/>
          <ac:spMkLst>
            <pc:docMk/>
            <pc:sldMk cId="486589360" sldId="335"/>
            <ac:spMk id="46" creationId="{AA362244-08D1-4EDD-9BD7-88F931DEB24F}"/>
          </ac:spMkLst>
        </pc:spChg>
        <pc:spChg chg="add del mod">
          <ac:chgData name="Никола Алексеев" userId="ba66283bcb01e904" providerId="LiveId" clId="{711C7032-32B9-49DD-8624-A1E7C3477D51}" dt="2018-03-24T19:41:20.405" v="3805" actId="478"/>
          <ac:spMkLst>
            <pc:docMk/>
            <pc:sldMk cId="486589360" sldId="335"/>
            <ac:spMk id="56" creationId="{4163094C-26E5-493A-82A8-17D7C17E0A32}"/>
          </ac:spMkLst>
        </pc:spChg>
        <pc:spChg chg="add mod">
          <ac:chgData name="Никола Алексеев" userId="ba66283bcb01e904" providerId="LiveId" clId="{711C7032-32B9-49DD-8624-A1E7C3477D51}" dt="2018-03-24T19:52:59.551" v="4131" actId="1036"/>
          <ac:spMkLst>
            <pc:docMk/>
            <pc:sldMk cId="486589360" sldId="335"/>
            <ac:spMk id="57" creationId="{85A39CA2-A95F-4B1B-B0A0-C5076CD87DB2}"/>
          </ac:spMkLst>
        </pc:spChg>
        <pc:spChg chg="add mod">
          <ac:chgData name="Никола Алексеев" userId="ba66283bcb01e904" providerId="LiveId" clId="{711C7032-32B9-49DD-8624-A1E7C3477D51}" dt="2018-03-24T19:52:59.551" v="4131" actId="1036"/>
          <ac:spMkLst>
            <pc:docMk/>
            <pc:sldMk cId="486589360" sldId="335"/>
            <ac:spMk id="58" creationId="{90D63DB5-412B-496C-B746-0C5B0D172EEA}"/>
          </ac:spMkLst>
        </pc:spChg>
        <pc:spChg chg="add mod">
          <ac:chgData name="Никола Алексеев" userId="ba66283bcb01e904" providerId="LiveId" clId="{711C7032-32B9-49DD-8624-A1E7C3477D51}" dt="2018-03-24T19:52:59.551" v="4131" actId="1036"/>
          <ac:spMkLst>
            <pc:docMk/>
            <pc:sldMk cId="486589360" sldId="335"/>
            <ac:spMk id="59" creationId="{BA8CCEE0-25EE-4629-B812-14CE2F8F69D9}"/>
          </ac:spMkLst>
        </pc:spChg>
        <pc:spChg chg="add mod">
          <ac:chgData name="Никола Алексеев" userId="ba66283bcb01e904" providerId="LiveId" clId="{711C7032-32B9-49DD-8624-A1E7C3477D51}" dt="2018-03-24T19:52:59.551" v="4131" actId="1036"/>
          <ac:spMkLst>
            <pc:docMk/>
            <pc:sldMk cId="486589360" sldId="335"/>
            <ac:spMk id="60" creationId="{1A54586D-3877-4B10-9716-33980BAB5653}"/>
          </ac:spMkLst>
        </pc:spChg>
        <pc:spChg chg="add mod">
          <ac:chgData name="Никола Алексеев" userId="ba66283bcb01e904" providerId="LiveId" clId="{711C7032-32B9-49DD-8624-A1E7C3477D51}" dt="2018-03-24T19:45:58.571" v="3842" actId="571"/>
          <ac:spMkLst>
            <pc:docMk/>
            <pc:sldMk cId="486589360" sldId="335"/>
            <ac:spMk id="62" creationId="{58D40FDB-9D99-4C2D-8012-885CAA283914}"/>
          </ac:spMkLst>
        </pc:spChg>
        <pc:spChg chg="add mod">
          <ac:chgData name="Никола Алексеев" userId="ba66283bcb01e904" providerId="LiveId" clId="{711C7032-32B9-49DD-8624-A1E7C3477D51}" dt="2018-03-24T19:45:58.314" v="3841" actId="571"/>
          <ac:spMkLst>
            <pc:docMk/>
            <pc:sldMk cId="486589360" sldId="335"/>
            <ac:spMk id="63" creationId="{E1C9C687-A449-4993-A888-3C4A07852823}"/>
          </ac:spMkLst>
        </pc:spChg>
        <pc:spChg chg="add mod">
          <ac:chgData name="Никола Алексеев" userId="ba66283bcb01e904" providerId="LiveId" clId="{711C7032-32B9-49DD-8624-A1E7C3477D51}" dt="2018-03-24T19:45:57.998" v="3840" actId="571"/>
          <ac:spMkLst>
            <pc:docMk/>
            <pc:sldMk cId="486589360" sldId="335"/>
            <ac:spMk id="64" creationId="{D348165B-CF2C-4A69-8F37-B10F1D13D076}"/>
          </ac:spMkLst>
        </pc:spChg>
        <pc:spChg chg="add mod">
          <ac:chgData name="Никола Алексеев" userId="ba66283bcb01e904" providerId="LiveId" clId="{711C7032-32B9-49DD-8624-A1E7C3477D51}" dt="2018-03-24T19:53:10.107" v="4134" actId="1076"/>
          <ac:spMkLst>
            <pc:docMk/>
            <pc:sldMk cId="486589360" sldId="335"/>
            <ac:spMk id="70" creationId="{1A2F53AE-7399-402E-9608-20A9A40302DE}"/>
          </ac:spMkLst>
        </pc:spChg>
        <pc:spChg chg="add mod">
          <ac:chgData name="Никола Алексеев" userId="ba66283bcb01e904" providerId="LiveId" clId="{711C7032-32B9-49DD-8624-A1E7C3477D51}" dt="2018-03-24T19:53:10.107" v="4134" actId="1076"/>
          <ac:spMkLst>
            <pc:docMk/>
            <pc:sldMk cId="486589360" sldId="335"/>
            <ac:spMk id="71" creationId="{81C5DFF1-9D73-4480-AC46-AC4A9D8A09DF}"/>
          </ac:spMkLst>
        </pc:spChg>
        <pc:spChg chg="add mod">
          <ac:chgData name="Никола Алексеев" userId="ba66283bcb01e904" providerId="LiveId" clId="{711C7032-32B9-49DD-8624-A1E7C3477D51}" dt="2018-03-24T19:53:10.107" v="4134" actId="1076"/>
          <ac:spMkLst>
            <pc:docMk/>
            <pc:sldMk cId="486589360" sldId="335"/>
            <ac:spMk id="72" creationId="{5BC39781-7B2D-4645-8E0D-CDB521CE42FD}"/>
          </ac:spMkLst>
        </pc:spChg>
        <pc:spChg chg="add mod">
          <ac:chgData name="Никола Алексеев" userId="ba66283bcb01e904" providerId="LiveId" clId="{711C7032-32B9-49DD-8624-A1E7C3477D51}" dt="2018-03-24T19:53:10.107" v="4134" actId="1076"/>
          <ac:spMkLst>
            <pc:docMk/>
            <pc:sldMk cId="486589360" sldId="335"/>
            <ac:spMk id="73" creationId="{6B9DE182-23A0-4AF0-96DA-8D8FE262AB6E}"/>
          </ac:spMkLst>
        </pc:spChg>
        <pc:spChg chg="add mod">
          <ac:chgData name="Никола Алексеев" userId="ba66283bcb01e904" providerId="LiveId" clId="{711C7032-32B9-49DD-8624-A1E7C3477D51}" dt="2018-03-24T19:53:12.014" v="4135" actId="1076"/>
          <ac:spMkLst>
            <pc:docMk/>
            <pc:sldMk cId="486589360" sldId="335"/>
            <ac:spMk id="74" creationId="{93EFCA37-7E45-49EB-AB7D-0C1922384158}"/>
          </ac:spMkLst>
        </pc:spChg>
        <pc:grpChg chg="add del mod">
          <ac:chgData name="Никола Алексеев" userId="ba66283bcb01e904" providerId="LiveId" clId="{711C7032-32B9-49DD-8624-A1E7C3477D51}" dt="2018-03-24T19:38:35.402" v="3670" actId="478"/>
          <ac:grpSpMkLst>
            <pc:docMk/>
            <pc:sldMk cId="486589360" sldId="335"/>
            <ac:grpSpMk id="30" creationId="{C7E7CF23-71FC-47EA-9107-3153CDB2EF3A}"/>
          </ac:grpSpMkLst>
        </pc:grpChg>
        <pc:grpChg chg="mod">
          <ac:chgData name="Никола Алексеев" userId="ba66283bcb01e904" providerId="LiveId" clId="{711C7032-32B9-49DD-8624-A1E7C3477D51}" dt="2018-03-24T19:38:18.501" v="3667" actId="1076"/>
          <ac:grpSpMkLst>
            <pc:docMk/>
            <pc:sldMk cId="486589360" sldId="335"/>
            <ac:grpSpMk id="33" creationId="{70F55BDF-929F-48D8-9E5A-55F4297F2372}"/>
          </ac:grpSpMkLst>
        </pc:grpChg>
        <pc:grpChg chg="mod">
          <ac:chgData name="Никола Алексеев" userId="ba66283bcb01e904" providerId="LiveId" clId="{711C7032-32B9-49DD-8624-A1E7C3477D51}" dt="2018-03-24T19:38:18.501" v="3667" actId="1076"/>
          <ac:grpSpMkLst>
            <pc:docMk/>
            <pc:sldMk cId="486589360" sldId="335"/>
            <ac:grpSpMk id="34" creationId="{F49E014B-45D8-4E34-9533-AAD71B8C7E36}"/>
          </ac:grpSpMkLst>
        </pc:grpChg>
        <pc:grpChg chg="mod">
          <ac:chgData name="Никола Алексеев" userId="ba66283bcb01e904" providerId="LiveId" clId="{711C7032-32B9-49DD-8624-A1E7C3477D51}" dt="2018-03-24T19:38:18.501" v="3667" actId="1076"/>
          <ac:grpSpMkLst>
            <pc:docMk/>
            <pc:sldMk cId="486589360" sldId="335"/>
            <ac:grpSpMk id="36" creationId="{0E2E748A-5D6D-4480-A26D-BF770286FACD}"/>
          </ac:grpSpMkLst>
        </pc:grpChg>
        <pc:grpChg chg="mod">
          <ac:chgData name="Никола Алексеев" userId="ba66283bcb01e904" providerId="LiveId" clId="{711C7032-32B9-49DD-8624-A1E7C3477D51}" dt="2018-03-24T19:38:18.501" v="3667" actId="1076"/>
          <ac:grpSpMkLst>
            <pc:docMk/>
            <pc:sldMk cId="486589360" sldId="335"/>
            <ac:grpSpMk id="37" creationId="{2C22A137-794E-4A33-8112-98C5BCC53BEB}"/>
          </ac:grpSpMkLst>
        </pc:grpChg>
        <pc:grpChg chg="mod">
          <ac:chgData name="Никола Алексеев" userId="ba66283bcb01e904" providerId="LiveId" clId="{711C7032-32B9-49DD-8624-A1E7C3477D51}" dt="2018-03-24T19:38:18.501" v="3667" actId="1076"/>
          <ac:grpSpMkLst>
            <pc:docMk/>
            <pc:sldMk cId="486589360" sldId="335"/>
            <ac:grpSpMk id="38" creationId="{03BDC003-0796-4456-94EA-46A7CE408E99}"/>
          </ac:grpSpMkLst>
        </pc:grpChg>
        <pc:graphicFrameChg chg="del">
          <ac:chgData name="Никола Алексеев" userId="ba66283bcb01e904" providerId="LiveId" clId="{711C7032-32B9-49DD-8624-A1E7C3477D51}" dt="2018-03-24T19:33:39.004" v="3278" actId="478"/>
          <ac:graphicFrameMkLst>
            <pc:docMk/>
            <pc:sldMk cId="486589360" sldId="335"/>
            <ac:graphicFrameMk id="4" creationId="{C7DBFCAC-01B9-4062-B239-E308F51D43E3}"/>
          </ac:graphicFrameMkLst>
        </pc:graphicFrameChg>
        <pc:graphicFrameChg chg="add del mod">
          <ac:chgData name="Никола Алексеев" userId="ba66283bcb01e904" providerId="LiveId" clId="{711C7032-32B9-49DD-8624-A1E7C3477D51}" dt="2018-03-24T19:46:00.270" v="3843" actId="478"/>
          <ac:graphicFrameMkLst>
            <pc:docMk/>
            <pc:sldMk cId="486589360" sldId="335"/>
            <ac:graphicFrameMk id="61" creationId="{D9FCBA1B-13EC-49FF-BD2B-68C53E4B355B}"/>
          </ac:graphicFrameMkLst>
        </pc:graphicFrameChg>
        <pc:graphicFrameChg chg="add mod">
          <ac:chgData name="Никола Алексеев" userId="ba66283bcb01e904" providerId="LiveId" clId="{711C7032-32B9-49DD-8624-A1E7C3477D51}" dt="2018-03-24T19:53:10.107" v="4134" actId="1076"/>
          <ac:graphicFrameMkLst>
            <pc:docMk/>
            <pc:sldMk cId="486589360" sldId="335"/>
            <ac:graphicFrameMk id="65" creationId="{3AC8D7F6-9AF3-4AD7-9ACA-FDD9792BD31D}"/>
          </ac:graphicFrameMkLst>
        </pc:graphicFrameChg>
        <pc:picChg chg="del">
          <ac:chgData name="Никола Алексеев" userId="ba66283bcb01e904" providerId="LiveId" clId="{711C7032-32B9-49DD-8624-A1E7C3477D51}" dt="2018-03-24T19:33:39.004" v="3278" actId="478"/>
          <ac:picMkLst>
            <pc:docMk/>
            <pc:sldMk cId="486589360" sldId="335"/>
            <ac:picMk id="5" creationId="{AFDF4C3E-F0D1-4FE8-B3B6-0D8827500049}"/>
          </ac:picMkLst>
        </pc:picChg>
        <pc:picChg chg="del">
          <ac:chgData name="Никола Алексеев" userId="ba66283bcb01e904" providerId="LiveId" clId="{711C7032-32B9-49DD-8624-A1E7C3477D51}" dt="2018-03-24T19:33:39.004" v="3278" actId="478"/>
          <ac:picMkLst>
            <pc:docMk/>
            <pc:sldMk cId="486589360" sldId="335"/>
            <ac:picMk id="8" creationId="{4919DFF2-9359-4D9F-AFCE-8BE6FDEAC802}"/>
          </ac:picMkLst>
        </pc:picChg>
        <pc:cxnChg chg="add mod">
          <ac:chgData name="Никола Алексеев" userId="ba66283bcb01e904" providerId="LiveId" clId="{711C7032-32B9-49DD-8624-A1E7C3477D51}" dt="2018-03-24T19:52:59.551" v="4131" actId="1036"/>
          <ac:cxnSpMkLst>
            <pc:docMk/>
            <pc:sldMk cId="486589360" sldId="335"/>
            <ac:cxnSpMk id="3" creationId="{266C4CFF-4249-4B0B-833F-0F948EB4A9EC}"/>
          </ac:cxnSpMkLst>
        </pc:cxnChg>
        <pc:cxnChg chg="del">
          <ac:chgData name="Никола Алексеев" userId="ba66283bcb01e904" providerId="LiveId" clId="{711C7032-32B9-49DD-8624-A1E7C3477D51}" dt="2018-03-24T19:33:39.004" v="3278" actId="478"/>
          <ac:cxnSpMkLst>
            <pc:docMk/>
            <pc:sldMk cId="486589360" sldId="335"/>
            <ac:cxnSpMk id="15" creationId="{0E47E0E1-85E4-4FE3-AAE2-3D485A54509A}"/>
          </ac:cxnSpMkLst>
        </pc:cxnChg>
        <pc:cxnChg chg="del">
          <ac:chgData name="Никола Алексеев" userId="ba66283bcb01e904" providerId="LiveId" clId="{711C7032-32B9-49DD-8624-A1E7C3477D51}" dt="2018-03-24T19:33:39.004" v="3278" actId="478"/>
          <ac:cxnSpMkLst>
            <pc:docMk/>
            <pc:sldMk cId="486589360" sldId="335"/>
            <ac:cxnSpMk id="18" creationId="{C177D160-5C83-465D-ACFA-44BF299BF899}"/>
          </ac:cxnSpMkLst>
        </pc:cxnChg>
        <pc:cxnChg chg="add mod">
          <ac:chgData name="Никола Алексеев" userId="ba66283bcb01e904" providerId="LiveId" clId="{711C7032-32B9-49DD-8624-A1E7C3477D51}" dt="2018-03-24T19:40:15.303" v="3772" actId="571"/>
          <ac:cxnSpMkLst>
            <pc:docMk/>
            <pc:sldMk cId="486589360" sldId="335"/>
            <ac:cxnSpMk id="49" creationId="{C2EB8558-44A3-4AB7-83DB-6CC9138722E1}"/>
          </ac:cxnSpMkLst>
        </pc:cxnChg>
        <pc:cxnChg chg="add mod">
          <ac:chgData name="Никола Алексеев" userId="ba66283bcb01e904" providerId="LiveId" clId="{711C7032-32B9-49DD-8624-A1E7C3477D51}" dt="2018-03-24T19:52:59.551" v="4131" actId="1036"/>
          <ac:cxnSpMkLst>
            <pc:docMk/>
            <pc:sldMk cId="486589360" sldId="335"/>
            <ac:cxnSpMk id="50" creationId="{0165DB42-1EDD-4405-A9D3-3E3840B1F68B}"/>
          </ac:cxnSpMkLst>
        </pc:cxnChg>
        <pc:cxnChg chg="add mod">
          <ac:chgData name="Никола Алексеев" userId="ba66283bcb01e904" providerId="LiveId" clId="{711C7032-32B9-49DD-8624-A1E7C3477D51}" dt="2018-03-24T19:52:59.551" v="4131" actId="1036"/>
          <ac:cxnSpMkLst>
            <pc:docMk/>
            <pc:sldMk cId="486589360" sldId="335"/>
            <ac:cxnSpMk id="51" creationId="{6FF75359-5801-4E62-9415-32BB2031D1E3}"/>
          </ac:cxnSpMkLst>
        </pc:cxnChg>
        <pc:cxnChg chg="add mod">
          <ac:chgData name="Никола Алексеев" userId="ba66283bcb01e904" providerId="LiveId" clId="{711C7032-32B9-49DD-8624-A1E7C3477D51}" dt="2018-03-24T19:52:59.551" v="4131" actId="1036"/>
          <ac:cxnSpMkLst>
            <pc:docMk/>
            <pc:sldMk cId="486589360" sldId="335"/>
            <ac:cxnSpMk id="52" creationId="{584E35AC-4DD7-4EDB-9B83-50EB4B095F51}"/>
          </ac:cxnSpMkLst>
        </pc:cxnChg>
      </pc:sldChg>
      <pc:sldChg chg="del">
        <pc:chgData name="Никола Алексеев" userId="ba66283bcb01e904" providerId="LiveId" clId="{711C7032-32B9-49DD-8624-A1E7C3477D51}" dt="2018-03-24T17:29:03.551" v="5" actId="2696"/>
        <pc:sldMkLst>
          <pc:docMk/>
          <pc:sldMk cId="1992462093" sldId="335"/>
        </pc:sldMkLst>
      </pc:sldChg>
      <pc:sldChg chg="modSp add">
        <pc:chgData name="Никола Алексеев" userId="ba66283bcb01e904" providerId="LiveId" clId="{711C7032-32B9-49DD-8624-A1E7C3477D51}" dt="2018-03-24T19:39:22.825" v="3746" actId="20577"/>
        <pc:sldMkLst>
          <pc:docMk/>
          <pc:sldMk cId="2294045683" sldId="336"/>
        </pc:sldMkLst>
        <pc:spChg chg="mod">
          <ac:chgData name="Никола Алексеев" userId="ba66283bcb01e904" providerId="LiveId" clId="{711C7032-32B9-49DD-8624-A1E7C3477D51}" dt="2018-03-24T19:39:22.825" v="3746" actId="20577"/>
          <ac:spMkLst>
            <pc:docMk/>
            <pc:sldMk cId="2294045683" sldId="336"/>
            <ac:spMk id="20" creationId="{590DDEBF-3C56-45F8-B9C0-B0AE8D9F6816}"/>
          </ac:spMkLst>
        </pc:spChg>
      </pc:sldChg>
      <pc:sldChg chg="del">
        <pc:chgData name="Никола Алексеев" userId="ba66283bcb01e904" providerId="LiveId" clId="{711C7032-32B9-49DD-8624-A1E7C3477D51}" dt="2018-03-24T17:29:03.563" v="6" actId="2696"/>
        <pc:sldMkLst>
          <pc:docMk/>
          <pc:sldMk cId="3709700814" sldId="336"/>
        </pc:sldMkLst>
      </pc:sldChg>
      <pc:sldChg chg="addSp delSp modSp add">
        <pc:chgData name="Никола Алексеев" userId="ba66283bcb01e904" providerId="LiveId" clId="{711C7032-32B9-49DD-8624-A1E7C3477D51}" dt="2018-03-24T20:03:29.977" v="4373" actId="1036"/>
        <pc:sldMkLst>
          <pc:docMk/>
          <pc:sldMk cId="965503059" sldId="337"/>
        </pc:sldMkLst>
        <pc:spChg chg="mod">
          <ac:chgData name="Никола Алексеев" userId="ba66283bcb01e904" providerId="LiveId" clId="{711C7032-32B9-49DD-8624-A1E7C3477D51}" dt="2018-03-24T20:03:29.977" v="4373" actId="1036"/>
          <ac:spMkLst>
            <pc:docMk/>
            <pc:sldMk cId="965503059" sldId="337"/>
            <ac:spMk id="16" creationId="{EDE9C355-6391-42EF-BE61-1CDE2E3EC857}"/>
          </ac:spMkLst>
        </pc:spChg>
        <pc:spChg chg="mod">
          <ac:chgData name="Никола Алексеев" userId="ba66283bcb01e904" providerId="LiveId" clId="{711C7032-32B9-49DD-8624-A1E7C3477D51}" dt="2018-03-24T20:03:29.977" v="4373" actId="1036"/>
          <ac:spMkLst>
            <pc:docMk/>
            <pc:sldMk cId="965503059" sldId="337"/>
            <ac:spMk id="17" creationId="{90983EFB-E98E-4030-805A-05CC35211C61}"/>
          </ac:spMkLst>
        </pc:spChg>
        <pc:spChg chg="mod">
          <ac:chgData name="Никола Алексеев" userId="ba66283bcb01e904" providerId="LiveId" clId="{711C7032-32B9-49DD-8624-A1E7C3477D51}" dt="2018-03-24T20:03:29.977" v="4373" actId="1036"/>
          <ac:spMkLst>
            <pc:docMk/>
            <pc:sldMk cId="965503059" sldId="337"/>
            <ac:spMk id="20" creationId="{590DDEBF-3C56-45F8-B9C0-B0AE8D9F6816}"/>
          </ac:spMkLst>
        </pc:spChg>
        <pc:spChg chg="add mod">
          <ac:chgData name="Никола Алексеев" userId="ba66283bcb01e904" providerId="LiveId" clId="{711C7032-32B9-49DD-8624-A1E7C3477D51}" dt="2018-03-24T20:03:29.977" v="4373" actId="1036"/>
          <ac:spMkLst>
            <pc:docMk/>
            <pc:sldMk cId="965503059" sldId="337"/>
            <ac:spMk id="23" creationId="{3645B612-9F9E-4B4F-A327-B6D5A22DC7E5}"/>
          </ac:spMkLst>
        </pc:spChg>
        <pc:spChg chg="del">
          <ac:chgData name="Никола Алексеев" userId="ba66283bcb01e904" providerId="LiveId" clId="{711C7032-32B9-49DD-8624-A1E7C3477D51}" dt="2018-03-24T19:57:14.420" v="4141" actId="478"/>
          <ac:spMkLst>
            <pc:docMk/>
            <pc:sldMk cId="965503059" sldId="337"/>
            <ac:spMk id="57" creationId="{85A39CA2-A95F-4B1B-B0A0-C5076CD87DB2}"/>
          </ac:spMkLst>
        </pc:spChg>
        <pc:spChg chg="del">
          <ac:chgData name="Никола Алексеев" userId="ba66283bcb01e904" providerId="LiveId" clId="{711C7032-32B9-49DD-8624-A1E7C3477D51}" dt="2018-03-24T19:57:14.420" v="4141" actId="478"/>
          <ac:spMkLst>
            <pc:docMk/>
            <pc:sldMk cId="965503059" sldId="337"/>
            <ac:spMk id="58" creationId="{90D63DB5-412B-496C-B746-0C5B0D172EEA}"/>
          </ac:spMkLst>
        </pc:spChg>
        <pc:spChg chg="del">
          <ac:chgData name="Никола Алексеев" userId="ba66283bcb01e904" providerId="LiveId" clId="{711C7032-32B9-49DD-8624-A1E7C3477D51}" dt="2018-03-24T19:57:14.420" v="4141" actId="478"/>
          <ac:spMkLst>
            <pc:docMk/>
            <pc:sldMk cId="965503059" sldId="337"/>
            <ac:spMk id="59" creationId="{BA8CCEE0-25EE-4629-B812-14CE2F8F69D9}"/>
          </ac:spMkLst>
        </pc:spChg>
        <pc:spChg chg="del">
          <ac:chgData name="Никола Алексеев" userId="ba66283bcb01e904" providerId="LiveId" clId="{711C7032-32B9-49DD-8624-A1E7C3477D51}" dt="2018-03-24T19:57:14.420" v="4141" actId="478"/>
          <ac:spMkLst>
            <pc:docMk/>
            <pc:sldMk cId="965503059" sldId="337"/>
            <ac:spMk id="60" creationId="{1A54586D-3877-4B10-9716-33980BAB5653}"/>
          </ac:spMkLst>
        </pc:spChg>
        <pc:spChg chg="del">
          <ac:chgData name="Никола Алексеев" userId="ba66283bcb01e904" providerId="LiveId" clId="{711C7032-32B9-49DD-8624-A1E7C3477D51}" dt="2018-03-24T19:57:11.066" v="4138" actId="478"/>
          <ac:spMkLst>
            <pc:docMk/>
            <pc:sldMk cId="965503059" sldId="337"/>
            <ac:spMk id="70" creationId="{1A2F53AE-7399-402E-9608-20A9A40302DE}"/>
          </ac:spMkLst>
        </pc:spChg>
        <pc:spChg chg="del">
          <ac:chgData name="Никола Алексеев" userId="ba66283bcb01e904" providerId="LiveId" clId="{711C7032-32B9-49DD-8624-A1E7C3477D51}" dt="2018-03-24T19:57:11.066" v="4138" actId="478"/>
          <ac:spMkLst>
            <pc:docMk/>
            <pc:sldMk cId="965503059" sldId="337"/>
            <ac:spMk id="71" creationId="{81C5DFF1-9D73-4480-AC46-AC4A9D8A09DF}"/>
          </ac:spMkLst>
        </pc:spChg>
        <pc:spChg chg="del">
          <ac:chgData name="Никола Алексеев" userId="ba66283bcb01e904" providerId="LiveId" clId="{711C7032-32B9-49DD-8624-A1E7C3477D51}" dt="2018-03-24T19:57:11.066" v="4138" actId="478"/>
          <ac:spMkLst>
            <pc:docMk/>
            <pc:sldMk cId="965503059" sldId="337"/>
            <ac:spMk id="72" creationId="{5BC39781-7B2D-4645-8E0D-CDB521CE42FD}"/>
          </ac:spMkLst>
        </pc:spChg>
        <pc:spChg chg="del">
          <ac:chgData name="Никола Алексеев" userId="ba66283bcb01e904" providerId="LiveId" clId="{711C7032-32B9-49DD-8624-A1E7C3477D51}" dt="2018-03-24T19:57:11.066" v="4138" actId="478"/>
          <ac:spMkLst>
            <pc:docMk/>
            <pc:sldMk cId="965503059" sldId="337"/>
            <ac:spMk id="73" creationId="{6B9DE182-23A0-4AF0-96DA-8D8FE262AB6E}"/>
          </ac:spMkLst>
        </pc:spChg>
        <pc:spChg chg="del mod">
          <ac:chgData name="Никола Алексеев" userId="ba66283bcb01e904" providerId="LiveId" clId="{711C7032-32B9-49DD-8624-A1E7C3477D51}" dt="2018-03-24T19:57:12.591" v="4140" actId="478"/>
          <ac:spMkLst>
            <pc:docMk/>
            <pc:sldMk cId="965503059" sldId="337"/>
            <ac:spMk id="74" creationId="{93EFCA37-7E45-49EB-AB7D-0C1922384158}"/>
          </ac:spMkLst>
        </pc:spChg>
        <pc:graphicFrameChg chg="del">
          <ac:chgData name="Никола Алексеев" userId="ba66283bcb01e904" providerId="LiveId" clId="{711C7032-32B9-49DD-8624-A1E7C3477D51}" dt="2018-03-24T19:57:09.924" v="4137" actId="478"/>
          <ac:graphicFrameMkLst>
            <pc:docMk/>
            <pc:sldMk cId="965503059" sldId="337"/>
            <ac:graphicFrameMk id="65" creationId="{3AC8D7F6-9AF3-4AD7-9ACA-FDD9792BD31D}"/>
          </ac:graphicFrameMkLst>
        </pc:graphicFrameChg>
        <pc:cxnChg chg="del">
          <ac:chgData name="Никола Алексеев" userId="ba66283bcb01e904" providerId="LiveId" clId="{711C7032-32B9-49DD-8624-A1E7C3477D51}" dt="2018-03-24T19:57:16.408" v="4142" actId="478"/>
          <ac:cxnSpMkLst>
            <pc:docMk/>
            <pc:sldMk cId="965503059" sldId="337"/>
            <ac:cxnSpMk id="3" creationId="{266C4CFF-4249-4B0B-833F-0F948EB4A9EC}"/>
          </ac:cxnSpMkLst>
        </pc:cxnChg>
        <pc:cxnChg chg="del">
          <ac:chgData name="Никола Алексеев" userId="ba66283bcb01e904" providerId="LiveId" clId="{711C7032-32B9-49DD-8624-A1E7C3477D51}" dt="2018-03-24T19:57:16.408" v="4142" actId="478"/>
          <ac:cxnSpMkLst>
            <pc:docMk/>
            <pc:sldMk cId="965503059" sldId="337"/>
            <ac:cxnSpMk id="50" creationId="{0165DB42-1EDD-4405-A9D3-3E3840B1F68B}"/>
          </ac:cxnSpMkLst>
        </pc:cxnChg>
        <pc:cxnChg chg="del">
          <ac:chgData name="Никола Алексеев" userId="ba66283bcb01e904" providerId="LiveId" clId="{711C7032-32B9-49DD-8624-A1E7C3477D51}" dt="2018-03-24T19:57:16.408" v="4142" actId="478"/>
          <ac:cxnSpMkLst>
            <pc:docMk/>
            <pc:sldMk cId="965503059" sldId="337"/>
            <ac:cxnSpMk id="51" creationId="{6FF75359-5801-4E62-9415-32BB2031D1E3}"/>
          </ac:cxnSpMkLst>
        </pc:cxnChg>
        <pc:cxnChg chg="del">
          <ac:chgData name="Никола Алексеев" userId="ba66283bcb01e904" providerId="LiveId" clId="{711C7032-32B9-49DD-8624-A1E7C3477D51}" dt="2018-03-24T19:57:16.408" v="4142" actId="478"/>
          <ac:cxnSpMkLst>
            <pc:docMk/>
            <pc:sldMk cId="965503059" sldId="337"/>
            <ac:cxnSpMk id="52" creationId="{584E35AC-4DD7-4EDB-9B83-50EB4B095F51}"/>
          </ac:cxnSpMkLst>
        </pc:cxnChg>
      </pc:sldChg>
      <pc:sldChg chg="del">
        <pc:chgData name="Никола Алексеев" userId="ba66283bcb01e904" providerId="LiveId" clId="{711C7032-32B9-49DD-8624-A1E7C3477D51}" dt="2018-03-24T17:29:03.574" v="7" actId="2696"/>
        <pc:sldMkLst>
          <pc:docMk/>
          <pc:sldMk cId="3444541327" sldId="337"/>
        </pc:sldMkLst>
      </pc:sldChg>
      <pc:sldChg chg="addSp delSp modSp add ord">
        <pc:chgData name="Никола Алексеев" userId="ba66283bcb01e904" providerId="LiveId" clId="{711C7032-32B9-49DD-8624-A1E7C3477D51}" dt="2018-03-24T20:10:17.175" v="4756" actId="1076"/>
        <pc:sldMkLst>
          <pc:docMk/>
          <pc:sldMk cId="1284910673" sldId="338"/>
        </pc:sldMkLst>
        <pc:spChg chg="mod">
          <ac:chgData name="Никола Алексеев" userId="ba66283bcb01e904" providerId="LiveId" clId="{711C7032-32B9-49DD-8624-A1E7C3477D51}" dt="2018-03-24T20:06:13.627" v="4720" actId="20577"/>
          <ac:spMkLst>
            <pc:docMk/>
            <pc:sldMk cId="1284910673" sldId="338"/>
            <ac:spMk id="7" creationId="{8B976885-25FC-4E3A-BC59-13954DDC90BE}"/>
          </ac:spMkLst>
        </pc:spChg>
        <pc:spChg chg="mod">
          <ac:chgData name="Никола Алексеев" userId="ba66283bcb01e904" providerId="LiveId" clId="{711C7032-32B9-49DD-8624-A1E7C3477D51}" dt="2018-03-24T20:09:48.182" v="4748" actId="20577"/>
          <ac:spMkLst>
            <pc:docMk/>
            <pc:sldMk cId="1284910673" sldId="338"/>
            <ac:spMk id="19" creationId="{699CC715-FDAE-47CF-BD87-C7BF09765DE2}"/>
          </ac:spMkLst>
        </pc:spChg>
        <pc:graphicFrameChg chg="add mod ord">
          <ac:chgData name="Никола Алексеев" userId="ba66283bcb01e904" providerId="LiveId" clId="{711C7032-32B9-49DD-8624-A1E7C3477D51}" dt="2018-03-24T20:09:45.155" v="4742" actId="1076"/>
          <ac:graphicFrameMkLst>
            <pc:docMk/>
            <pc:sldMk cId="1284910673" sldId="338"/>
            <ac:graphicFrameMk id="3" creationId="{D07ADD66-C497-4F4A-8518-EFFCFB0F31B2}"/>
          </ac:graphicFrameMkLst>
        </pc:graphicFrameChg>
        <pc:graphicFrameChg chg="del">
          <ac:chgData name="Никола Алексеев" userId="ba66283bcb01e904" providerId="LiveId" clId="{711C7032-32B9-49DD-8624-A1E7C3477D51}" dt="2018-03-24T20:09:29.910" v="4735" actId="478"/>
          <ac:graphicFrameMkLst>
            <pc:docMk/>
            <pc:sldMk cId="1284910673" sldId="338"/>
            <ac:graphicFrameMk id="4" creationId="{C7DBFCAC-01B9-4062-B239-E308F51D43E3}"/>
          </ac:graphicFrameMkLst>
        </pc:graphicFrameChg>
        <pc:picChg chg="add mod">
          <ac:chgData name="Никола Алексеев" userId="ba66283bcb01e904" providerId="LiveId" clId="{711C7032-32B9-49DD-8624-A1E7C3477D51}" dt="2018-03-24T20:08:44.645" v="4734" actId="1076"/>
          <ac:picMkLst>
            <pc:docMk/>
            <pc:sldMk cId="1284910673" sldId="338"/>
            <ac:picMk id="2" creationId="{3EB753E9-676C-4F26-8E92-E37424946A8D}"/>
          </ac:picMkLst>
        </pc:picChg>
        <pc:picChg chg="del">
          <ac:chgData name="Никола Алексеев" userId="ba66283bcb01e904" providerId="LiveId" clId="{711C7032-32B9-49DD-8624-A1E7C3477D51}" dt="2018-03-24T20:10:04.416" v="4749" actId="478"/>
          <ac:picMkLst>
            <pc:docMk/>
            <pc:sldMk cId="1284910673" sldId="338"/>
            <ac:picMk id="5" creationId="{AFDF4C3E-F0D1-4FE8-B3B6-0D8827500049}"/>
          </ac:picMkLst>
        </pc:picChg>
        <pc:picChg chg="add mod modCrop">
          <ac:chgData name="Никола Алексеев" userId="ba66283bcb01e904" providerId="LiveId" clId="{711C7032-32B9-49DD-8624-A1E7C3477D51}" dt="2018-03-24T20:10:17.175" v="4756" actId="1076"/>
          <ac:picMkLst>
            <pc:docMk/>
            <pc:sldMk cId="1284910673" sldId="338"/>
            <ac:picMk id="6" creationId="{34392C5E-CBBD-4B62-A640-D1635294CA77}"/>
          </ac:picMkLst>
        </pc:picChg>
        <pc:picChg chg="del">
          <ac:chgData name="Никола Алексеев" userId="ba66283bcb01e904" providerId="LiveId" clId="{711C7032-32B9-49DD-8624-A1E7C3477D51}" dt="2018-03-24T20:08:41.072" v="4732" actId="478"/>
          <ac:picMkLst>
            <pc:docMk/>
            <pc:sldMk cId="1284910673" sldId="338"/>
            <ac:picMk id="8" creationId="{4919DFF2-9359-4D9F-AFCE-8BE6FDEAC802}"/>
          </ac:picMkLst>
        </pc:picChg>
      </pc:sldChg>
      <pc:sldChg chg="del">
        <pc:chgData name="Никола Алексеев" userId="ba66283bcb01e904" providerId="LiveId" clId="{711C7032-32B9-49DD-8624-A1E7C3477D51}" dt="2018-03-24T17:29:03.598" v="9" actId="2696"/>
        <pc:sldMkLst>
          <pc:docMk/>
          <pc:sldMk cId="2955590531" sldId="338"/>
        </pc:sldMkLst>
      </pc:sldChg>
      <pc:sldChg chg="add del">
        <pc:chgData name="Никола Алексеев" userId="ba66283bcb01e904" providerId="LiveId" clId="{711C7032-32B9-49DD-8624-A1E7C3477D51}" dt="2018-03-24T20:03:53.651" v="4375" actId="1076"/>
        <pc:sldMkLst>
          <pc:docMk/>
          <pc:sldMk cId="3047163178" sldId="338"/>
        </pc:sldMkLst>
      </pc:sldChg>
      <pc:sldChg chg="del">
        <pc:chgData name="Никола Алексеев" userId="ba66283bcb01e904" providerId="LiveId" clId="{711C7032-32B9-49DD-8624-A1E7C3477D51}" dt="2018-03-24T17:29:03.655" v="14" actId="2696"/>
        <pc:sldMkLst>
          <pc:docMk/>
          <pc:sldMk cId="2426238388" sldId="339"/>
        </pc:sldMkLst>
      </pc:sldChg>
      <pc:sldChg chg="addSp delSp modSp add ord">
        <pc:chgData name="Никола Алексеев" userId="ba66283bcb01e904" providerId="LiveId" clId="{711C7032-32B9-49DD-8624-A1E7C3477D51}" dt="2018-03-24T20:12:18.426" v="4901" actId="1037"/>
        <pc:sldMkLst>
          <pc:docMk/>
          <pc:sldMk cId="3740082657" sldId="339"/>
        </pc:sldMkLst>
        <pc:spChg chg="add mod">
          <ac:chgData name="Никола Алексеев" userId="ba66283bcb01e904" providerId="LiveId" clId="{711C7032-32B9-49DD-8624-A1E7C3477D51}" dt="2018-03-24T20:11:45.118" v="4869" actId="1035"/>
          <ac:spMkLst>
            <pc:docMk/>
            <pc:sldMk cId="3740082657" sldId="339"/>
            <ac:spMk id="15" creationId="{73FE2A47-7C7D-485A-9AE0-26D8943F2DA3}"/>
          </ac:spMkLst>
        </pc:spChg>
        <pc:spChg chg="mod">
          <ac:chgData name="Никола Алексеев" userId="ba66283bcb01e904" providerId="LiveId" clId="{711C7032-32B9-49DD-8624-A1E7C3477D51}" dt="2018-03-24T20:11:28.343" v="4861" actId="14100"/>
          <ac:spMkLst>
            <pc:docMk/>
            <pc:sldMk cId="3740082657" sldId="339"/>
            <ac:spMk id="16" creationId="{EDE9C355-6391-42EF-BE61-1CDE2E3EC857}"/>
          </ac:spMkLst>
        </pc:spChg>
        <pc:spChg chg="mod">
          <ac:chgData name="Никола Алексеев" userId="ba66283bcb01e904" providerId="LiveId" clId="{711C7032-32B9-49DD-8624-A1E7C3477D51}" dt="2018-03-24T20:12:13.149" v="4890" actId="1076"/>
          <ac:spMkLst>
            <pc:docMk/>
            <pc:sldMk cId="3740082657" sldId="339"/>
            <ac:spMk id="17" creationId="{90983EFB-E98E-4030-805A-05CC35211C61}"/>
          </ac:spMkLst>
        </pc:spChg>
        <pc:spChg chg="add mod">
          <ac:chgData name="Никола Алексеев" userId="ba66283bcb01e904" providerId="LiveId" clId="{711C7032-32B9-49DD-8624-A1E7C3477D51}" dt="2018-03-24T20:12:18.426" v="4901" actId="1037"/>
          <ac:spMkLst>
            <pc:docMk/>
            <pc:sldMk cId="3740082657" sldId="339"/>
            <ac:spMk id="18" creationId="{CEF9FC87-2F3E-43A6-A4A3-01C548C71A68}"/>
          </ac:spMkLst>
        </pc:spChg>
        <pc:spChg chg="add mod">
          <ac:chgData name="Никола Алексеев" userId="ba66283bcb01e904" providerId="LiveId" clId="{711C7032-32B9-49DD-8624-A1E7C3477D51}" dt="2018-03-24T20:11:39.842" v="4865" actId="571"/>
          <ac:spMkLst>
            <pc:docMk/>
            <pc:sldMk cId="3740082657" sldId="339"/>
            <ac:spMk id="19" creationId="{7ABDAC56-7F97-4471-8DB7-5F6796C8C8D4}"/>
          </ac:spMkLst>
        </pc:spChg>
        <pc:spChg chg="mod">
          <ac:chgData name="Никола Алексеев" userId="ba66283bcb01e904" providerId="LiveId" clId="{711C7032-32B9-49DD-8624-A1E7C3477D51}" dt="2018-03-24T20:10:51.589" v="4813" actId="20577"/>
          <ac:spMkLst>
            <pc:docMk/>
            <pc:sldMk cId="3740082657" sldId="339"/>
            <ac:spMk id="20" creationId="{590DDEBF-3C56-45F8-B9C0-B0AE8D9F6816}"/>
          </ac:spMkLst>
        </pc:spChg>
        <pc:spChg chg="del">
          <ac:chgData name="Никола Алексеев" userId="ba66283bcb01e904" providerId="LiveId" clId="{711C7032-32B9-49DD-8624-A1E7C3477D51}" dt="2018-03-24T20:11:17.607" v="4858" actId="478"/>
          <ac:spMkLst>
            <pc:docMk/>
            <pc:sldMk cId="3740082657" sldId="339"/>
            <ac:spMk id="21" creationId="{8DBDE508-88CC-4B74-BFD1-48D12997657B}"/>
          </ac:spMkLst>
        </pc:spChg>
        <pc:spChg chg="add del mod">
          <ac:chgData name="Никола Алексеев" userId="ba66283bcb01e904" providerId="LiveId" clId="{711C7032-32B9-49DD-8624-A1E7C3477D51}" dt="2018-03-24T20:11:32.183" v="4863" actId="1076"/>
          <ac:spMkLst>
            <pc:docMk/>
            <pc:sldMk cId="3740082657" sldId="339"/>
            <ac:spMk id="22" creationId="{D92EFBC9-D4B8-492A-9452-1BD3C1C8A861}"/>
          </ac:spMkLst>
        </pc:spChg>
        <pc:spChg chg="mod">
          <ac:chgData name="Никола Алексеев" userId="ba66283bcb01e904" providerId="LiveId" clId="{711C7032-32B9-49DD-8624-A1E7C3477D51}" dt="2018-03-24T20:11:32.183" v="4863" actId="1076"/>
          <ac:spMkLst>
            <pc:docMk/>
            <pc:sldMk cId="3740082657" sldId="339"/>
            <ac:spMk id="23" creationId="{3B3697E9-AE8B-416E-98B4-099B57F67358}"/>
          </ac:spMkLst>
        </pc:spChg>
        <pc:spChg chg="add mod">
          <ac:chgData name="Никола Алексеев" userId="ba66283bcb01e904" providerId="LiveId" clId="{711C7032-32B9-49DD-8624-A1E7C3477D51}" dt="2018-03-24T20:12:18.426" v="4901" actId="1037"/>
          <ac:spMkLst>
            <pc:docMk/>
            <pc:sldMk cId="3740082657" sldId="339"/>
            <ac:spMk id="24" creationId="{8EFC6569-0CD5-43EF-AB67-DF5E2BB8DA82}"/>
          </ac:spMkLst>
        </pc:spChg>
        <pc:spChg chg="mod">
          <ac:chgData name="Никола Алексеев" userId="ba66283bcb01e904" providerId="LiveId" clId="{711C7032-32B9-49DD-8624-A1E7C3477D51}" dt="2018-03-24T20:11:32.183" v="4863" actId="1076"/>
          <ac:spMkLst>
            <pc:docMk/>
            <pc:sldMk cId="3740082657" sldId="339"/>
            <ac:spMk id="27" creationId="{B0A64590-15CC-46B1-A3DD-685E8CB4E624}"/>
          </ac:spMkLst>
        </pc:spChg>
        <pc:spChg chg="mod">
          <ac:chgData name="Никола Алексеев" userId="ba66283bcb01e904" providerId="LiveId" clId="{711C7032-32B9-49DD-8624-A1E7C3477D51}" dt="2018-03-24T20:11:32.183" v="4863" actId="1076"/>
          <ac:spMkLst>
            <pc:docMk/>
            <pc:sldMk cId="3740082657" sldId="339"/>
            <ac:spMk id="28" creationId="{06C3A11B-63F8-4E4F-AAC9-1F5EA4B2D9BE}"/>
          </ac:spMkLst>
        </pc:spChg>
        <pc:spChg chg="mod">
          <ac:chgData name="Никола Алексеев" userId="ba66283bcb01e904" providerId="LiveId" clId="{711C7032-32B9-49DD-8624-A1E7C3477D51}" dt="2018-03-24T20:11:32.183" v="4863" actId="1076"/>
          <ac:spMkLst>
            <pc:docMk/>
            <pc:sldMk cId="3740082657" sldId="339"/>
            <ac:spMk id="29" creationId="{73A55C00-6367-4438-9133-B41BA70F1808}"/>
          </ac:spMkLst>
        </pc:spChg>
      </pc:sldChg>
      <pc:sldChg chg="del">
        <pc:chgData name="Никола Алексеев" userId="ba66283bcb01e904" providerId="LiveId" clId="{711C7032-32B9-49DD-8624-A1E7C3477D51}" dt="2018-03-24T17:29:03.613" v="10" actId="2696"/>
        <pc:sldMkLst>
          <pc:docMk/>
          <pc:sldMk cId="805112138" sldId="340"/>
        </pc:sldMkLst>
      </pc:sldChg>
      <pc:sldChg chg="addSp delSp modSp add ord">
        <pc:chgData name="Никола Алексеев" userId="ba66283bcb01e904" providerId="LiveId" clId="{711C7032-32B9-49DD-8624-A1E7C3477D51}" dt="2018-03-24T20:17:25.683" v="5089" actId="20577"/>
        <pc:sldMkLst>
          <pc:docMk/>
          <pc:sldMk cId="2577111685" sldId="340"/>
        </pc:sldMkLst>
        <pc:spChg chg="mod">
          <ac:chgData name="Никола Алексеев" userId="ba66283bcb01e904" providerId="LiveId" clId="{711C7032-32B9-49DD-8624-A1E7C3477D51}" dt="2018-03-24T20:14:58.866" v="5070" actId="313"/>
          <ac:spMkLst>
            <pc:docMk/>
            <pc:sldMk cId="2577111685" sldId="340"/>
            <ac:spMk id="7" creationId="{8B976885-25FC-4E3A-BC59-13954DDC90BE}"/>
          </ac:spMkLst>
        </pc:spChg>
        <pc:spChg chg="mod">
          <ac:chgData name="Никола Алексеев" userId="ba66283bcb01e904" providerId="LiveId" clId="{711C7032-32B9-49DD-8624-A1E7C3477D51}" dt="2018-03-24T20:17:25.683" v="5089" actId="20577"/>
          <ac:spMkLst>
            <pc:docMk/>
            <pc:sldMk cId="2577111685" sldId="340"/>
            <ac:spMk id="19" creationId="{699CC715-FDAE-47CF-BD87-C7BF09765DE2}"/>
          </ac:spMkLst>
        </pc:spChg>
        <pc:graphicFrameChg chg="del">
          <ac:chgData name="Никола Алексеев" userId="ba66283bcb01e904" providerId="LiveId" clId="{711C7032-32B9-49DD-8624-A1E7C3477D51}" dt="2018-03-24T20:17:18.639" v="5082" actId="478"/>
          <ac:graphicFrameMkLst>
            <pc:docMk/>
            <pc:sldMk cId="2577111685" sldId="340"/>
            <ac:graphicFrameMk id="3" creationId="{D07ADD66-C497-4F4A-8518-EFFCFB0F31B2}"/>
          </ac:graphicFrameMkLst>
        </pc:graphicFrameChg>
        <pc:graphicFrameChg chg="add del mod">
          <ac:chgData name="Никола Алексеев" userId="ba66283bcb01e904" providerId="LiveId" clId="{711C7032-32B9-49DD-8624-A1E7C3477D51}" dt="2018-03-24T20:15:09.557" v="5073" actId="478"/>
          <ac:graphicFrameMkLst>
            <pc:docMk/>
            <pc:sldMk cId="2577111685" sldId="340"/>
            <ac:graphicFrameMk id="16" creationId="{30C8EBB2-834E-48C5-B128-D099272D0379}"/>
          </ac:graphicFrameMkLst>
        </pc:graphicFrameChg>
        <pc:picChg chg="del">
          <ac:chgData name="Никола Алексеев" userId="ba66283bcb01e904" providerId="LiveId" clId="{711C7032-32B9-49DD-8624-A1E7C3477D51}" dt="2018-03-24T20:16:15.221" v="5074" actId="478"/>
          <ac:picMkLst>
            <pc:docMk/>
            <pc:sldMk cId="2577111685" sldId="340"/>
            <ac:picMk id="2" creationId="{3EB753E9-676C-4F26-8E92-E37424946A8D}"/>
          </ac:picMkLst>
        </pc:picChg>
        <pc:picChg chg="add mod">
          <ac:chgData name="Никола Алексеев" userId="ba66283bcb01e904" providerId="LiveId" clId="{711C7032-32B9-49DD-8624-A1E7C3477D51}" dt="2018-03-24T20:16:18.025" v="5076" actId="1076"/>
          <ac:picMkLst>
            <pc:docMk/>
            <pc:sldMk cId="2577111685" sldId="340"/>
            <ac:picMk id="4" creationId="{2713A499-7BED-40E6-B3DE-52F7ADE28FD4}"/>
          </ac:picMkLst>
        </pc:picChg>
        <pc:picChg chg="add mod ord">
          <ac:chgData name="Никола Алексеев" userId="ba66283bcb01e904" providerId="LiveId" clId="{711C7032-32B9-49DD-8624-A1E7C3477D51}" dt="2018-03-24T20:17:16.587" v="5081" actId="167"/>
          <ac:picMkLst>
            <pc:docMk/>
            <pc:sldMk cId="2577111685" sldId="340"/>
            <ac:picMk id="5" creationId="{7028320D-8802-4E01-9B53-83394862DB48}"/>
          </ac:picMkLst>
        </pc:picChg>
        <pc:picChg chg="del">
          <ac:chgData name="Никола Алексеев" userId="ba66283bcb01e904" providerId="LiveId" clId="{711C7032-32B9-49DD-8624-A1E7C3477D51}" dt="2018-03-24T20:16:26.106" v="5077" actId="478"/>
          <ac:picMkLst>
            <pc:docMk/>
            <pc:sldMk cId="2577111685" sldId="340"/>
            <ac:picMk id="6" creationId="{34392C5E-CBBD-4B62-A640-D1635294CA77}"/>
          </ac:picMkLst>
        </pc:picChg>
        <pc:picChg chg="add">
          <ac:chgData name="Никола Алексеев" userId="ba66283bcb01e904" providerId="LiveId" clId="{711C7032-32B9-49DD-8624-A1E7C3477D51}" dt="2018-03-24T20:16:26.718" v="5078" actId="20577"/>
          <ac:picMkLst>
            <pc:docMk/>
            <pc:sldMk cId="2577111685" sldId="340"/>
            <ac:picMk id="20" creationId="{761A6CE8-1242-48CF-ACAE-09C699C2985C}"/>
          </ac:picMkLst>
        </pc:picChg>
      </pc:sldChg>
      <pc:sldChg chg="addSp delSp modSp add ord">
        <pc:chgData name="Никола Алексеев" userId="ba66283bcb01e904" providerId="LiveId" clId="{711C7032-32B9-49DD-8624-A1E7C3477D51}" dt="2018-03-24T20:24:24.188" v="5530" actId="1076"/>
        <pc:sldMkLst>
          <pc:docMk/>
          <pc:sldMk cId="90698692" sldId="341"/>
        </pc:sldMkLst>
        <pc:spChg chg="del">
          <ac:chgData name="Никола Алексеев" userId="ba66283bcb01e904" providerId="LiveId" clId="{711C7032-32B9-49DD-8624-A1E7C3477D51}" dt="2018-03-24T20:22:15.440" v="5358" actId="478"/>
          <ac:spMkLst>
            <pc:docMk/>
            <pc:sldMk cId="90698692" sldId="341"/>
            <ac:spMk id="15" creationId="{73FE2A47-7C7D-485A-9AE0-26D8943F2DA3}"/>
          </ac:spMkLst>
        </pc:spChg>
        <pc:spChg chg="mod">
          <ac:chgData name="Никола Алексеев" userId="ba66283bcb01e904" providerId="LiveId" clId="{711C7032-32B9-49DD-8624-A1E7C3477D51}" dt="2018-03-24T20:24:22.047" v="5529" actId="1076"/>
          <ac:spMkLst>
            <pc:docMk/>
            <pc:sldMk cId="90698692" sldId="341"/>
            <ac:spMk id="16" creationId="{EDE9C355-6391-42EF-BE61-1CDE2E3EC857}"/>
          </ac:spMkLst>
        </pc:spChg>
        <pc:spChg chg="mod">
          <ac:chgData name="Никола Алексеев" userId="ba66283bcb01e904" providerId="LiveId" clId="{711C7032-32B9-49DD-8624-A1E7C3477D51}" dt="2018-03-24T20:24:22.047" v="5529" actId="1076"/>
          <ac:spMkLst>
            <pc:docMk/>
            <pc:sldMk cId="90698692" sldId="341"/>
            <ac:spMk id="17" creationId="{90983EFB-E98E-4030-805A-05CC35211C61}"/>
          </ac:spMkLst>
        </pc:spChg>
        <pc:spChg chg="del">
          <ac:chgData name="Никола Алексеев" userId="ba66283bcb01e904" providerId="LiveId" clId="{711C7032-32B9-49DD-8624-A1E7C3477D51}" dt="2018-03-24T20:22:15.440" v="5358" actId="478"/>
          <ac:spMkLst>
            <pc:docMk/>
            <pc:sldMk cId="90698692" sldId="341"/>
            <ac:spMk id="18" creationId="{CEF9FC87-2F3E-43A6-A4A3-01C548C71A68}"/>
          </ac:spMkLst>
        </pc:spChg>
        <pc:spChg chg="del">
          <ac:chgData name="Никола Алексеев" userId="ba66283bcb01e904" providerId="LiveId" clId="{711C7032-32B9-49DD-8624-A1E7C3477D51}" dt="2018-03-24T20:22:15.440" v="5358" actId="478"/>
          <ac:spMkLst>
            <pc:docMk/>
            <pc:sldMk cId="90698692" sldId="341"/>
            <ac:spMk id="19" creationId="{7ABDAC56-7F97-4471-8DB7-5F6796C8C8D4}"/>
          </ac:spMkLst>
        </pc:spChg>
        <pc:spChg chg="mod">
          <ac:chgData name="Никола Алексеев" userId="ba66283bcb01e904" providerId="LiveId" clId="{711C7032-32B9-49DD-8624-A1E7C3477D51}" dt="2018-03-24T20:24:24.188" v="5530" actId="1076"/>
          <ac:spMkLst>
            <pc:docMk/>
            <pc:sldMk cId="90698692" sldId="341"/>
            <ac:spMk id="20" creationId="{590DDEBF-3C56-45F8-B9C0-B0AE8D9F6816}"/>
          </ac:spMkLst>
        </pc:spChg>
        <pc:spChg chg="del">
          <ac:chgData name="Никола Алексеев" userId="ba66283bcb01e904" providerId="LiveId" clId="{711C7032-32B9-49DD-8624-A1E7C3477D51}" dt="2018-03-24T20:22:15.440" v="5358" actId="478"/>
          <ac:spMkLst>
            <pc:docMk/>
            <pc:sldMk cId="90698692" sldId="341"/>
            <ac:spMk id="22" creationId="{D92EFBC9-D4B8-492A-9452-1BD3C1C8A861}"/>
          </ac:spMkLst>
        </pc:spChg>
        <pc:spChg chg="del">
          <ac:chgData name="Никола Алексеев" userId="ba66283bcb01e904" providerId="LiveId" clId="{711C7032-32B9-49DD-8624-A1E7C3477D51}" dt="2018-03-24T20:22:15.440" v="5358" actId="478"/>
          <ac:spMkLst>
            <pc:docMk/>
            <pc:sldMk cId="90698692" sldId="341"/>
            <ac:spMk id="23" creationId="{3B3697E9-AE8B-416E-98B4-099B57F67358}"/>
          </ac:spMkLst>
        </pc:spChg>
        <pc:spChg chg="del">
          <ac:chgData name="Никола Алексеев" userId="ba66283bcb01e904" providerId="LiveId" clId="{711C7032-32B9-49DD-8624-A1E7C3477D51}" dt="2018-03-24T20:22:15.440" v="5358" actId="478"/>
          <ac:spMkLst>
            <pc:docMk/>
            <pc:sldMk cId="90698692" sldId="341"/>
            <ac:spMk id="24" creationId="{8EFC6569-0CD5-43EF-AB67-DF5E2BB8DA82}"/>
          </ac:spMkLst>
        </pc:spChg>
        <pc:spChg chg="del">
          <ac:chgData name="Никола Алексеев" userId="ba66283bcb01e904" providerId="LiveId" clId="{711C7032-32B9-49DD-8624-A1E7C3477D51}" dt="2018-03-24T20:22:15.440" v="5358" actId="478"/>
          <ac:spMkLst>
            <pc:docMk/>
            <pc:sldMk cId="90698692" sldId="341"/>
            <ac:spMk id="27" creationId="{B0A64590-15CC-46B1-A3DD-685E8CB4E624}"/>
          </ac:spMkLst>
        </pc:spChg>
        <pc:spChg chg="del">
          <ac:chgData name="Никола Алексеев" userId="ba66283bcb01e904" providerId="LiveId" clId="{711C7032-32B9-49DD-8624-A1E7C3477D51}" dt="2018-03-24T20:22:15.440" v="5358" actId="478"/>
          <ac:spMkLst>
            <pc:docMk/>
            <pc:sldMk cId="90698692" sldId="341"/>
            <ac:spMk id="28" creationId="{06C3A11B-63F8-4E4F-AAC9-1F5EA4B2D9BE}"/>
          </ac:spMkLst>
        </pc:spChg>
        <pc:spChg chg="del">
          <ac:chgData name="Никола Алексеев" userId="ba66283bcb01e904" providerId="LiveId" clId="{711C7032-32B9-49DD-8624-A1E7C3477D51}" dt="2018-03-24T20:22:15.440" v="5358" actId="478"/>
          <ac:spMkLst>
            <pc:docMk/>
            <pc:sldMk cId="90698692" sldId="341"/>
            <ac:spMk id="29" creationId="{73A55C00-6367-4438-9133-B41BA70F1808}"/>
          </ac:spMkLst>
        </pc:spChg>
        <pc:spChg chg="add mod">
          <ac:chgData name="Никола Алексеев" userId="ba66283bcb01e904" providerId="LiveId" clId="{711C7032-32B9-49DD-8624-A1E7C3477D51}" dt="2018-03-24T20:24:22.047" v="5529" actId="1076"/>
          <ac:spMkLst>
            <pc:docMk/>
            <pc:sldMk cId="90698692" sldId="341"/>
            <ac:spMk id="30" creationId="{1BB3294C-7771-43E2-AF71-DCCA8919C159}"/>
          </ac:spMkLst>
        </pc:spChg>
        <pc:spChg chg="add mod">
          <ac:chgData name="Никола Алексеев" userId="ba66283bcb01e904" providerId="LiveId" clId="{711C7032-32B9-49DD-8624-A1E7C3477D51}" dt="2018-03-24T20:24:22.047" v="5529" actId="1076"/>
          <ac:spMkLst>
            <pc:docMk/>
            <pc:sldMk cId="90698692" sldId="341"/>
            <ac:spMk id="31" creationId="{D8F93B27-F36B-4D1F-8B7C-B21B5CE7743B}"/>
          </ac:spMkLst>
        </pc:spChg>
        <pc:spChg chg="add mod">
          <ac:chgData name="Никола Алексеев" userId="ba66283bcb01e904" providerId="LiveId" clId="{711C7032-32B9-49DD-8624-A1E7C3477D51}" dt="2018-03-24T20:24:22.047" v="5529" actId="1076"/>
          <ac:spMkLst>
            <pc:docMk/>
            <pc:sldMk cId="90698692" sldId="341"/>
            <ac:spMk id="32" creationId="{99DE6D13-1350-47B0-A678-A9877BE30560}"/>
          </ac:spMkLst>
        </pc:spChg>
        <pc:spChg chg="add mod">
          <ac:chgData name="Никола Алексеев" userId="ba66283bcb01e904" providerId="LiveId" clId="{711C7032-32B9-49DD-8624-A1E7C3477D51}" dt="2018-03-24T20:24:18.477" v="5528" actId="1076"/>
          <ac:spMkLst>
            <pc:docMk/>
            <pc:sldMk cId="90698692" sldId="341"/>
            <ac:spMk id="33" creationId="{1F9B8564-826E-4CA1-8BA8-C95C193C5407}"/>
          </ac:spMkLst>
        </pc:spChg>
        <pc:cxnChg chg="add mod">
          <ac:chgData name="Никола Алексеев" userId="ba66283bcb01e904" providerId="LiveId" clId="{711C7032-32B9-49DD-8624-A1E7C3477D51}" dt="2018-03-24T20:24:22.047" v="5529" actId="1076"/>
          <ac:cxnSpMkLst>
            <pc:docMk/>
            <pc:sldMk cId="90698692" sldId="341"/>
            <ac:cxnSpMk id="21" creationId="{D68CE07F-63CE-4F4F-B7B4-F00DDFB2E174}"/>
          </ac:cxnSpMkLst>
        </pc:cxnChg>
        <pc:cxnChg chg="add mod">
          <ac:chgData name="Никола Алексеев" userId="ba66283bcb01e904" providerId="LiveId" clId="{711C7032-32B9-49DD-8624-A1E7C3477D51}" dt="2018-03-24T20:24:22.047" v="5529" actId="1076"/>
          <ac:cxnSpMkLst>
            <pc:docMk/>
            <pc:sldMk cId="90698692" sldId="341"/>
            <ac:cxnSpMk id="25" creationId="{839032D2-3991-454D-8D89-6970AE630983}"/>
          </ac:cxnSpMkLst>
        </pc:cxnChg>
        <pc:cxnChg chg="add mod">
          <ac:chgData name="Никола Алексеев" userId="ba66283bcb01e904" providerId="LiveId" clId="{711C7032-32B9-49DD-8624-A1E7C3477D51}" dt="2018-03-24T20:24:22.047" v="5529" actId="1076"/>
          <ac:cxnSpMkLst>
            <pc:docMk/>
            <pc:sldMk cId="90698692" sldId="341"/>
            <ac:cxnSpMk id="26" creationId="{41E4726A-68A0-48C7-82D0-99B6EAAC24E0}"/>
          </ac:cxnSpMkLst>
        </pc:cxnChg>
      </pc:sldChg>
      <pc:sldChg chg="del">
        <pc:chgData name="Никола Алексеев" userId="ba66283bcb01e904" providerId="LiveId" clId="{711C7032-32B9-49DD-8624-A1E7C3477D51}" dt="2018-03-24T17:29:03.812" v="26" actId="2696"/>
        <pc:sldMkLst>
          <pc:docMk/>
          <pc:sldMk cId="2229746213" sldId="341"/>
        </pc:sldMkLst>
      </pc:sldChg>
      <pc:sldChg chg="del">
        <pc:chgData name="Никола Алексеев" userId="ba66283bcb01e904" providerId="LiveId" clId="{711C7032-32B9-49DD-8624-A1E7C3477D51}" dt="2018-03-24T17:29:03.830" v="27" actId="2696"/>
        <pc:sldMkLst>
          <pc:docMk/>
          <pc:sldMk cId="910319888" sldId="342"/>
        </pc:sldMkLst>
      </pc:sldChg>
      <pc:sldChg chg="addSp delSp modSp add">
        <pc:chgData name="Никола Алексеев" userId="ba66283bcb01e904" providerId="LiveId" clId="{711C7032-32B9-49DD-8624-A1E7C3477D51}" dt="2018-03-24T20:29:10.176" v="5816" actId="20577"/>
        <pc:sldMkLst>
          <pc:docMk/>
          <pc:sldMk cId="1094558885" sldId="342"/>
        </pc:sldMkLst>
        <pc:spChg chg="mod">
          <ac:chgData name="Никола Алексеев" userId="ba66283bcb01e904" providerId="LiveId" clId="{711C7032-32B9-49DD-8624-A1E7C3477D51}" dt="2018-03-24T20:26:15.003" v="5749" actId="14100"/>
          <ac:spMkLst>
            <pc:docMk/>
            <pc:sldMk cId="1094558885" sldId="342"/>
            <ac:spMk id="16" creationId="{EDE9C355-6391-42EF-BE61-1CDE2E3EC857}"/>
          </ac:spMkLst>
        </pc:spChg>
        <pc:spChg chg="mod">
          <ac:chgData name="Никола Алексеев" userId="ba66283bcb01e904" providerId="LiveId" clId="{711C7032-32B9-49DD-8624-A1E7C3477D51}" dt="2018-03-24T20:26:18.974" v="5752" actId="1038"/>
          <ac:spMkLst>
            <pc:docMk/>
            <pc:sldMk cId="1094558885" sldId="342"/>
            <ac:spMk id="17" creationId="{90983EFB-E98E-4030-805A-05CC35211C61}"/>
          </ac:spMkLst>
        </pc:spChg>
        <pc:spChg chg="add mod">
          <ac:chgData name="Никола Алексеев" userId="ba66283bcb01e904" providerId="LiveId" clId="{711C7032-32B9-49DD-8624-A1E7C3477D51}" dt="2018-03-24T20:26:47.704" v="5760" actId="20577"/>
          <ac:spMkLst>
            <pc:docMk/>
            <pc:sldMk cId="1094558885" sldId="342"/>
            <ac:spMk id="18" creationId="{A7E56A81-02E8-48A4-B476-90A8F60A2EC0}"/>
          </ac:spMkLst>
        </pc:spChg>
        <pc:spChg chg="add mod">
          <ac:chgData name="Никола Алексеев" userId="ba66283bcb01e904" providerId="LiveId" clId="{711C7032-32B9-49DD-8624-A1E7C3477D51}" dt="2018-03-24T20:27:14.677" v="5764" actId="20577"/>
          <ac:spMkLst>
            <pc:docMk/>
            <pc:sldMk cId="1094558885" sldId="342"/>
            <ac:spMk id="19" creationId="{9CC43254-C731-4FA1-B405-494C88B19B1C}"/>
          </ac:spMkLst>
        </pc:spChg>
        <pc:spChg chg="mod">
          <ac:chgData name="Никола Алексеев" userId="ba66283bcb01e904" providerId="LiveId" clId="{711C7032-32B9-49DD-8624-A1E7C3477D51}" dt="2018-03-24T20:29:10.176" v="5816" actId="20577"/>
          <ac:spMkLst>
            <pc:docMk/>
            <pc:sldMk cId="1094558885" sldId="342"/>
            <ac:spMk id="20" creationId="{590DDEBF-3C56-45F8-B9C0-B0AE8D9F6816}"/>
          </ac:spMkLst>
        </pc:spChg>
        <pc:spChg chg="add mod">
          <ac:chgData name="Никола Алексеев" userId="ba66283bcb01e904" providerId="LiveId" clId="{711C7032-32B9-49DD-8624-A1E7C3477D51}" dt="2018-03-24T20:27:25.910" v="5765" actId="571"/>
          <ac:spMkLst>
            <pc:docMk/>
            <pc:sldMk cId="1094558885" sldId="342"/>
            <ac:spMk id="22" creationId="{2029AA09-025D-4575-A26C-EF377CE97DFB}"/>
          </ac:spMkLst>
        </pc:spChg>
        <pc:spChg chg="add mod">
          <ac:chgData name="Никола Алексеев" userId="ba66283bcb01e904" providerId="LiveId" clId="{711C7032-32B9-49DD-8624-A1E7C3477D51}" dt="2018-03-24T20:27:34.465" v="5769" actId="20577"/>
          <ac:spMkLst>
            <pc:docMk/>
            <pc:sldMk cId="1094558885" sldId="342"/>
            <ac:spMk id="23" creationId="{FB71FB10-802E-4A47-A911-7DD261AC1FCD}"/>
          </ac:spMkLst>
        </pc:spChg>
        <pc:spChg chg="add mod">
          <ac:chgData name="Никола Алексеев" userId="ba66283bcb01e904" providerId="LiveId" clId="{711C7032-32B9-49DD-8624-A1E7C3477D51}" dt="2018-03-24T20:27:49.694" v="5785" actId="20577"/>
          <ac:spMkLst>
            <pc:docMk/>
            <pc:sldMk cId="1094558885" sldId="342"/>
            <ac:spMk id="24" creationId="{19201D6F-96F4-43DC-A4EC-8293D4892F3A}"/>
          </ac:spMkLst>
        </pc:spChg>
        <pc:spChg chg="add mod">
          <ac:chgData name="Никола Алексеев" userId="ba66283bcb01e904" providerId="LiveId" clId="{711C7032-32B9-49DD-8624-A1E7C3477D51}" dt="2018-03-24T20:27:46.180" v="5784" actId="20577"/>
          <ac:spMkLst>
            <pc:docMk/>
            <pc:sldMk cId="1094558885" sldId="342"/>
            <ac:spMk id="27" creationId="{AEA9EEE5-BDDB-4767-BC63-96A64D3272C2}"/>
          </ac:spMkLst>
        </pc:spChg>
        <pc:spChg chg="add mod">
          <ac:chgData name="Никола Алексеев" userId="ba66283bcb01e904" providerId="LiveId" clId="{711C7032-32B9-49DD-8624-A1E7C3477D51}" dt="2018-03-24T20:28:41.192" v="5815" actId="1036"/>
          <ac:spMkLst>
            <pc:docMk/>
            <pc:sldMk cId="1094558885" sldId="342"/>
            <ac:spMk id="28" creationId="{CCDB1E84-A148-48AD-85EF-00A84FCEBDEE}"/>
          </ac:spMkLst>
        </pc:spChg>
        <pc:spChg chg="add mod">
          <ac:chgData name="Никола Алексеев" userId="ba66283bcb01e904" providerId="LiveId" clId="{711C7032-32B9-49DD-8624-A1E7C3477D51}" dt="2018-03-24T20:28:41.192" v="5815" actId="1036"/>
          <ac:spMkLst>
            <pc:docMk/>
            <pc:sldMk cId="1094558885" sldId="342"/>
            <ac:spMk id="29" creationId="{A2909DC6-FE8C-4DBF-9125-4142C64CF30C}"/>
          </ac:spMkLst>
        </pc:spChg>
        <pc:spChg chg="del">
          <ac:chgData name="Никола Алексеев" userId="ba66283bcb01e904" providerId="LiveId" clId="{711C7032-32B9-49DD-8624-A1E7C3477D51}" dt="2018-03-24T20:25:50.928" v="5734" actId="478"/>
          <ac:spMkLst>
            <pc:docMk/>
            <pc:sldMk cId="1094558885" sldId="342"/>
            <ac:spMk id="30" creationId="{1BB3294C-7771-43E2-AF71-DCCA8919C159}"/>
          </ac:spMkLst>
        </pc:spChg>
        <pc:spChg chg="del">
          <ac:chgData name="Никола Алексеев" userId="ba66283bcb01e904" providerId="LiveId" clId="{711C7032-32B9-49DD-8624-A1E7C3477D51}" dt="2018-03-24T20:25:50.928" v="5734" actId="478"/>
          <ac:spMkLst>
            <pc:docMk/>
            <pc:sldMk cId="1094558885" sldId="342"/>
            <ac:spMk id="31" creationId="{D8F93B27-F36B-4D1F-8B7C-B21B5CE7743B}"/>
          </ac:spMkLst>
        </pc:spChg>
        <pc:spChg chg="del">
          <ac:chgData name="Никола Алексеев" userId="ba66283bcb01e904" providerId="LiveId" clId="{711C7032-32B9-49DD-8624-A1E7C3477D51}" dt="2018-03-24T20:25:50.928" v="5734" actId="478"/>
          <ac:spMkLst>
            <pc:docMk/>
            <pc:sldMk cId="1094558885" sldId="342"/>
            <ac:spMk id="32" creationId="{99DE6D13-1350-47B0-A678-A9877BE30560}"/>
          </ac:spMkLst>
        </pc:spChg>
        <pc:spChg chg="del">
          <ac:chgData name="Никола Алексеев" userId="ba66283bcb01e904" providerId="LiveId" clId="{711C7032-32B9-49DD-8624-A1E7C3477D51}" dt="2018-03-24T20:25:47.468" v="5733" actId="478"/>
          <ac:spMkLst>
            <pc:docMk/>
            <pc:sldMk cId="1094558885" sldId="342"/>
            <ac:spMk id="33" creationId="{1F9B8564-826E-4CA1-8BA8-C95C193C5407}"/>
          </ac:spMkLst>
        </pc:spChg>
        <pc:spChg chg="add del mod">
          <ac:chgData name="Никола Алексеев" userId="ba66283bcb01e904" providerId="LiveId" clId="{711C7032-32B9-49DD-8624-A1E7C3477D51}" dt="2018-03-24T20:28:00.735" v="5788" actId="478"/>
          <ac:spMkLst>
            <pc:docMk/>
            <pc:sldMk cId="1094558885" sldId="342"/>
            <ac:spMk id="34" creationId="{467A7339-968E-4BE9-A826-A7756531FBCD}"/>
          </ac:spMkLst>
        </pc:spChg>
        <pc:spChg chg="add del mod">
          <ac:chgData name="Никола Алексеев" userId="ba66283bcb01e904" providerId="LiveId" clId="{711C7032-32B9-49DD-8624-A1E7C3477D51}" dt="2018-03-24T20:28:01.846" v="5789" actId="478"/>
          <ac:spMkLst>
            <pc:docMk/>
            <pc:sldMk cId="1094558885" sldId="342"/>
            <ac:spMk id="35" creationId="{AFBB0065-8933-4390-ABFD-135B0D601125}"/>
          </ac:spMkLst>
        </pc:spChg>
        <pc:cxnChg chg="del">
          <ac:chgData name="Никола Алексеев" userId="ba66283bcb01e904" providerId="LiveId" clId="{711C7032-32B9-49DD-8624-A1E7C3477D51}" dt="2018-03-24T20:25:50.928" v="5734" actId="478"/>
          <ac:cxnSpMkLst>
            <pc:docMk/>
            <pc:sldMk cId="1094558885" sldId="342"/>
            <ac:cxnSpMk id="21" creationId="{D68CE07F-63CE-4F4F-B7B4-F00DDFB2E174}"/>
          </ac:cxnSpMkLst>
        </pc:cxnChg>
        <pc:cxnChg chg="del">
          <ac:chgData name="Никола Алексеев" userId="ba66283bcb01e904" providerId="LiveId" clId="{711C7032-32B9-49DD-8624-A1E7C3477D51}" dt="2018-03-24T20:25:50.928" v="5734" actId="478"/>
          <ac:cxnSpMkLst>
            <pc:docMk/>
            <pc:sldMk cId="1094558885" sldId="342"/>
            <ac:cxnSpMk id="25" creationId="{839032D2-3991-454D-8D89-6970AE630983}"/>
          </ac:cxnSpMkLst>
        </pc:cxnChg>
        <pc:cxnChg chg="del">
          <ac:chgData name="Никола Алексеев" userId="ba66283bcb01e904" providerId="LiveId" clId="{711C7032-32B9-49DD-8624-A1E7C3477D51}" dt="2018-03-24T20:25:50.928" v="5734" actId="478"/>
          <ac:cxnSpMkLst>
            <pc:docMk/>
            <pc:sldMk cId="1094558885" sldId="342"/>
            <ac:cxnSpMk id="26" creationId="{41E4726A-68A0-48C7-82D0-99B6EAAC24E0}"/>
          </ac:cxnSpMkLst>
        </pc:cxnChg>
      </pc:sldChg>
      <pc:sldChg chg="del">
        <pc:chgData name="Никола Алексеев" userId="ba66283bcb01e904" providerId="LiveId" clId="{711C7032-32B9-49DD-8624-A1E7C3477D51}" dt="2018-03-24T17:29:03.843" v="28" actId="2696"/>
        <pc:sldMkLst>
          <pc:docMk/>
          <pc:sldMk cId="202667483" sldId="343"/>
        </pc:sldMkLst>
      </pc:sldChg>
      <pc:sldChg chg="modSp add ord">
        <pc:chgData name="Никола Алексеев" userId="ba66283bcb01e904" providerId="LiveId" clId="{711C7032-32B9-49DD-8624-A1E7C3477D51}" dt="2018-03-24T20:30:04.058" v="5858" actId="1076"/>
        <pc:sldMkLst>
          <pc:docMk/>
          <pc:sldMk cId="2688906824" sldId="343"/>
        </pc:sldMkLst>
        <pc:spChg chg="mod">
          <ac:chgData name="Никола Алексеев" userId="ba66283bcb01e904" providerId="LiveId" clId="{711C7032-32B9-49DD-8624-A1E7C3477D51}" dt="2018-03-24T20:30:04.058" v="5858" actId="1076"/>
          <ac:spMkLst>
            <pc:docMk/>
            <pc:sldMk cId="2688906824" sldId="343"/>
            <ac:spMk id="5" creationId="{1FF6E9E5-227C-4228-A8D7-047955AF83CC}"/>
          </ac:spMkLst>
        </pc:spChg>
      </pc:sldChg>
      <pc:sldChg chg="addSp delSp modSp add ord">
        <pc:chgData name="Никола Алексеев" userId="ba66283bcb01e904" providerId="LiveId" clId="{711C7032-32B9-49DD-8624-A1E7C3477D51}" dt="2018-03-24T21:41:14.927" v="6383" actId="20577"/>
        <pc:sldMkLst>
          <pc:docMk/>
          <pc:sldMk cId="692955876" sldId="344"/>
        </pc:sldMkLst>
        <pc:spChg chg="mod">
          <ac:chgData name="Никола Алексеев" userId="ba66283bcb01e904" providerId="LiveId" clId="{711C7032-32B9-49DD-8624-A1E7C3477D51}" dt="2018-03-24T20:30:36.414" v="5896" actId="14100"/>
          <ac:spMkLst>
            <pc:docMk/>
            <pc:sldMk cId="692955876" sldId="344"/>
            <ac:spMk id="11" creationId="{4062168A-407B-4C0A-B244-4246ABACA539}"/>
          </ac:spMkLst>
        </pc:spChg>
        <pc:spChg chg="mod">
          <ac:chgData name="Никола Алексеев" userId="ba66283bcb01e904" providerId="LiveId" clId="{711C7032-32B9-49DD-8624-A1E7C3477D51}" dt="2018-03-24T20:30:32.997" v="5895" actId="14100"/>
          <ac:spMkLst>
            <pc:docMk/>
            <pc:sldMk cId="692955876" sldId="344"/>
            <ac:spMk id="12" creationId="{F12A4A6C-69D4-46B9-B6D6-CA959EB432FE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16" creationId="{EDE9C355-6391-42EF-BE61-1CDE2E3EC857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17" creationId="{90983EFB-E98E-4030-805A-05CC35211C61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18" creationId="{A7E56A81-02E8-48A4-B476-90A8F60A2EC0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19" creationId="{9CC43254-C731-4FA1-B405-494C88B19B1C}"/>
          </ac:spMkLst>
        </pc:spChg>
        <pc:spChg chg="mod">
          <ac:chgData name="Никола Алексеев" userId="ba66283bcb01e904" providerId="LiveId" clId="{711C7032-32B9-49DD-8624-A1E7C3477D51}" dt="2018-03-24T21:40:35.507" v="6377" actId="20577"/>
          <ac:spMkLst>
            <pc:docMk/>
            <pc:sldMk cId="692955876" sldId="344"/>
            <ac:spMk id="20" creationId="{590DDEBF-3C56-45F8-B9C0-B0AE8D9F6816}"/>
          </ac:spMkLst>
        </pc:spChg>
        <pc:spChg chg="add mod">
          <ac:chgData name="Никола Алексеев" userId="ba66283bcb01e904" providerId="LiveId" clId="{711C7032-32B9-49DD-8624-A1E7C3477D51}" dt="2018-03-24T21:41:14.927" v="6383" actId="20577"/>
          <ac:spMkLst>
            <pc:docMk/>
            <pc:sldMk cId="692955876" sldId="344"/>
            <ac:spMk id="21" creationId="{FD2DDC33-D275-4A51-A2EA-D3A0068FCC60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22" creationId="{2029AA09-025D-4575-A26C-EF377CE97DFB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23" creationId="{FB71FB10-802E-4A47-A911-7DD261AC1FCD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24" creationId="{19201D6F-96F4-43DC-A4EC-8293D4892F3A}"/>
          </ac:spMkLst>
        </pc:spChg>
        <pc:spChg chg="add mod">
          <ac:chgData name="Никола Алексеев" userId="ba66283bcb01e904" providerId="LiveId" clId="{711C7032-32B9-49DD-8624-A1E7C3477D51}" dt="2018-03-24T21:40:30.807" v="6374" actId="14100"/>
          <ac:spMkLst>
            <pc:docMk/>
            <pc:sldMk cId="692955876" sldId="344"/>
            <ac:spMk id="25" creationId="{C47E5847-0226-40AF-AEF8-EF52F55D9711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27" creationId="{AEA9EEE5-BDDB-4767-BC63-96A64D3272C2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28" creationId="{CCDB1E84-A148-48AD-85EF-00A84FCEBDEE}"/>
          </ac:spMkLst>
        </pc:spChg>
        <pc:spChg chg="del">
          <ac:chgData name="Никола Алексеев" userId="ba66283bcb01e904" providerId="LiveId" clId="{711C7032-32B9-49DD-8624-A1E7C3477D51}" dt="2018-03-24T20:30:16.296" v="5864" actId="478"/>
          <ac:spMkLst>
            <pc:docMk/>
            <pc:sldMk cId="692955876" sldId="344"/>
            <ac:spMk id="29" creationId="{A2909DC6-FE8C-4DBF-9125-4142C64CF30C}"/>
          </ac:spMkLst>
        </pc:spChg>
      </pc:sldChg>
      <pc:sldChg chg="del">
        <pc:chgData name="Никола Алексеев" userId="ba66283bcb01e904" providerId="LiveId" clId="{711C7032-32B9-49DD-8624-A1E7C3477D51}" dt="2018-03-24T17:29:03.856" v="29" actId="2696"/>
        <pc:sldMkLst>
          <pc:docMk/>
          <pc:sldMk cId="2685633459" sldId="345"/>
        </pc:sldMkLst>
      </pc:sldChg>
      <pc:sldChg chg="addSp delSp modSp add">
        <pc:chgData name="Никола Алексеев" userId="ba66283bcb01e904" providerId="LiveId" clId="{711C7032-32B9-49DD-8624-A1E7C3477D51}" dt="2018-03-24T23:49:36.198" v="10082" actId="1076"/>
        <pc:sldMkLst>
          <pc:docMk/>
          <pc:sldMk cId="3457285418" sldId="345"/>
        </pc:sldMkLst>
        <pc:spChg chg="add mod">
          <ac:chgData name="Никола Алексеев" userId="ba66283bcb01e904" providerId="LiveId" clId="{711C7032-32B9-49DD-8624-A1E7C3477D51}" dt="2018-03-24T21:48:16.635" v="6742" actId="1035"/>
          <ac:spMkLst>
            <pc:docMk/>
            <pc:sldMk cId="3457285418" sldId="345"/>
            <ac:spMk id="13" creationId="{70D5F85B-5A88-4EAC-9AB4-44C203B680F5}"/>
          </ac:spMkLst>
        </pc:spChg>
        <pc:spChg chg="add mod">
          <ac:chgData name="Никола Алексеев" userId="ba66283bcb01e904" providerId="LiveId" clId="{711C7032-32B9-49DD-8624-A1E7C3477D51}" dt="2018-03-24T23:49:36.198" v="10082" actId="1076"/>
          <ac:spMkLst>
            <pc:docMk/>
            <pc:sldMk cId="3457285418" sldId="345"/>
            <ac:spMk id="14" creationId="{DA368BE4-867E-4A97-B3C6-9F4ABC0D9D82}"/>
          </ac:spMkLst>
        </pc:spChg>
        <pc:spChg chg="add mod">
          <ac:chgData name="Никола Алексеев" userId="ba66283bcb01e904" providerId="LiveId" clId="{711C7032-32B9-49DD-8624-A1E7C3477D51}" dt="2018-03-24T21:49:50.564" v="6892" actId="1076"/>
          <ac:spMkLst>
            <pc:docMk/>
            <pc:sldMk cId="3457285418" sldId="345"/>
            <ac:spMk id="15" creationId="{8B18B9EA-5A59-475E-9C48-A40AE0F8303E}"/>
          </ac:spMkLst>
        </pc:spChg>
        <pc:spChg chg="mod">
          <ac:chgData name="Никола Алексеев" userId="ba66283bcb01e904" providerId="LiveId" clId="{711C7032-32B9-49DD-8624-A1E7C3477D51}" dt="2018-03-24T21:41:49.758" v="6409" actId="113"/>
          <ac:spMkLst>
            <pc:docMk/>
            <pc:sldMk cId="3457285418" sldId="345"/>
            <ac:spMk id="20" creationId="{590DDEBF-3C56-45F8-B9C0-B0AE8D9F6816}"/>
          </ac:spMkLst>
        </pc:spChg>
        <pc:spChg chg="del">
          <ac:chgData name="Никола Алексеев" userId="ba66283bcb01e904" providerId="LiveId" clId="{711C7032-32B9-49DD-8624-A1E7C3477D51}" dt="2018-03-24T21:41:37.933" v="6404" actId="478"/>
          <ac:spMkLst>
            <pc:docMk/>
            <pc:sldMk cId="3457285418" sldId="345"/>
            <ac:spMk id="21" creationId="{FD2DDC33-D275-4A51-A2EA-D3A0068FCC60}"/>
          </ac:spMkLst>
        </pc:spChg>
        <pc:spChg chg="mod">
          <ac:chgData name="Никола Алексеев" userId="ba66283bcb01e904" providerId="LiveId" clId="{711C7032-32B9-49DD-8624-A1E7C3477D51}" dt="2018-03-24T21:44:00.567" v="6703" actId="20577"/>
          <ac:spMkLst>
            <pc:docMk/>
            <pc:sldMk cId="3457285418" sldId="345"/>
            <ac:spMk id="25" creationId="{C47E5847-0226-40AF-AEF8-EF52F55D9711}"/>
          </ac:spMkLst>
        </pc:spChg>
        <pc:picChg chg="add mod">
          <ac:chgData name="Никола Алексеев" userId="ba66283bcb01e904" providerId="LiveId" clId="{711C7032-32B9-49DD-8624-A1E7C3477D51}" dt="2018-03-24T21:48:21.638" v="6744" actId="14100"/>
          <ac:picMkLst>
            <pc:docMk/>
            <pc:sldMk cId="3457285418" sldId="345"/>
            <ac:picMk id="2" creationId="{360E4087-D7FA-4B86-948F-FC5CFE1922B6}"/>
          </ac:picMkLst>
        </pc:picChg>
      </pc:sldChg>
      <pc:sldChg chg="addSp delSp modSp add">
        <pc:chgData name="Никола Алексеев" userId="ba66283bcb01e904" providerId="LiveId" clId="{711C7032-32B9-49DD-8624-A1E7C3477D51}" dt="2018-03-24T23:49:58.654" v="10090" actId="1036"/>
        <pc:sldMkLst>
          <pc:docMk/>
          <pc:sldMk cId="542370169" sldId="346"/>
        </pc:sldMkLst>
        <pc:spChg chg="add mod">
          <ac:chgData name="Никола Алексеев" userId="ba66283bcb01e904" providerId="LiveId" clId="{711C7032-32B9-49DD-8624-A1E7C3477D51}" dt="2018-03-24T22:39:34.464" v="7559" actId="1076"/>
          <ac:spMkLst>
            <pc:docMk/>
            <pc:sldMk cId="542370169" sldId="346"/>
            <ac:spMk id="6" creationId="{8B827161-7782-47E7-AE98-89F9C005BE3C}"/>
          </ac:spMkLst>
        </pc:spChg>
        <pc:spChg chg="mod">
          <ac:chgData name="Никола Алексеев" userId="ba66283bcb01e904" providerId="LiveId" clId="{711C7032-32B9-49DD-8624-A1E7C3477D51}" dt="2018-03-24T22:39:31.985" v="7558" actId="1076"/>
          <ac:spMkLst>
            <pc:docMk/>
            <pc:sldMk cId="542370169" sldId="346"/>
            <ac:spMk id="13" creationId="{70D5F85B-5A88-4EAC-9AB4-44C203B680F5}"/>
          </ac:spMkLst>
        </pc:spChg>
        <pc:spChg chg="mod">
          <ac:chgData name="Никола Алексеев" userId="ba66283bcb01e904" providerId="LiveId" clId="{711C7032-32B9-49DD-8624-A1E7C3477D51}" dt="2018-03-24T23:49:58.654" v="10090" actId="1036"/>
          <ac:spMkLst>
            <pc:docMk/>
            <pc:sldMk cId="542370169" sldId="346"/>
            <ac:spMk id="14" creationId="{DA368BE4-867E-4A97-B3C6-9F4ABC0D9D82}"/>
          </ac:spMkLst>
        </pc:spChg>
        <pc:spChg chg="del">
          <ac:chgData name="Никола Алексеев" userId="ba66283bcb01e904" providerId="LiveId" clId="{711C7032-32B9-49DD-8624-A1E7C3477D51}" dt="2018-03-24T21:53:29.012" v="7083" actId="478"/>
          <ac:spMkLst>
            <pc:docMk/>
            <pc:sldMk cId="542370169" sldId="346"/>
            <ac:spMk id="15" creationId="{8B18B9EA-5A59-475E-9C48-A40AE0F8303E}"/>
          </ac:spMkLst>
        </pc:spChg>
        <pc:spChg chg="add mod">
          <ac:chgData name="Никола Алексеев" userId="ba66283bcb01e904" providerId="LiveId" clId="{711C7032-32B9-49DD-8624-A1E7C3477D51}" dt="2018-03-24T23:49:58.654" v="10090" actId="1036"/>
          <ac:spMkLst>
            <pc:docMk/>
            <pc:sldMk cId="542370169" sldId="346"/>
            <ac:spMk id="16" creationId="{3AB16DBF-0119-4663-BCCD-526158444EF0}"/>
          </ac:spMkLst>
        </pc:spChg>
        <pc:spChg chg="del">
          <ac:chgData name="Никола Алексеев" userId="ba66283bcb01e904" providerId="LiveId" clId="{711C7032-32B9-49DD-8624-A1E7C3477D51}" dt="2018-03-24T21:50:33.215" v="6894" actId="478"/>
          <ac:spMkLst>
            <pc:docMk/>
            <pc:sldMk cId="542370169" sldId="346"/>
            <ac:spMk id="20" creationId="{590DDEBF-3C56-45F8-B9C0-B0AE8D9F6816}"/>
          </ac:spMkLst>
        </pc:spChg>
        <pc:spChg chg="add mod">
          <ac:chgData name="Никола Алексеев" userId="ba66283bcb01e904" providerId="LiveId" clId="{711C7032-32B9-49DD-8624-A1E7C3477D51}" dt="2018-03-24T22:39:34.464" v="7559" actId="1076"/>
          <ac:spMkLst>
            <pc:docMk/>
            <pc:sldMk cId="542370169" sldId="346"/>
            <ac:spMk id="21" creationId="{2385D164-7F82-48F7-9D38-268302B742A9}"/>
          </ac:spMkLst>
        </pc:spChg>
        <pc:spChg chg="add mod">
          <ac:chgData name="Никола Алексеев" userId="ba66283bcb01e904" providerId="LiveId" clId="{711C7032-32B9-49DD-8624-A1E7C3477D51}" dt="2018-03-24T22:39:37.419" v="7561" actId="1076"/>
          <ac:spMkLst>
            <pc:docMk/>
            <pc:sldMk cId="542370169" sldId="346"/>
            <ac:spMk id="22" creationId="{7ED74B54-20F0-4CDA-9D57-095574346FD2}"/>
          </ac:spMkLst>
        </pc:spChg>
        <pc:spChg chg="mod">
          <ac:chgData name="Никола Алексеев" userId="ba66283bcb01e904" providerId="LiveId" clId="{711C7032-32B9-49DD-8624-A1E7C3477D51}" dt="2018-03-24T22:39:14.056" v="7550" actId="1076"/>
          <ac:spMkLst>
            <pc:docMk/>
            <pc:sldMk cId="542370169" sldId="346"/>
            <ac:spMk id="25" creationId="{C47E5847-0226-40AF-AEF8-EF52F55D9711}"/>
          </ac:spMkLst>
        </pc:spChg>
        <pc:picChg chg="del">
          <ac:chgData name="Никола Алексеев" userId="ba66283bcb01e904" providerId="LiveId" clId="{711C7032-32B9-49DD-8624-A1E7C3477D51}" dt="2018-03-24T21:53:22.382" v="7079" actId="478"/>
          <ac:picMkLst>
            <pc:docMk/>
            <pc:sldMk cId="542370169" sldId="346"/>
            <ac:picMk id="2" creationId="{360E4087-D7FA-4B86-948F-FC5CFE1922B6}"/>
          </ac:picMkLst>
        </pc:picChg>
        <pc:picChg chg="add mod">
          <ac:chgData name="Никола Алексеев" userId="ba66283bcb01e904" providerId="LiveId" clId="{711C7032-32B9-49DD-8624-A1E7C3477D51}" dt="2018-03-24T22:39:34.464" v="7559" actId="1076"/>
          <ac:picMkLst>
            <pc:docMk/>
            <pc:sldMk cId="542370169" sldId="346"/>
            <ac:picMk id="3" creationId="{E2FDAD3A-7BB7-4DFA-9792-796DBBA789E0}"/>
          </ac:picMkLst>
        </pc:picChg>
        <pc:cxnChg chg="add mod">
          <ac:chgData name="Никола Алексеев" userId="ba66283bcb01e904" providerId="LiveId" clId="{711C7032-32B9-49DD-8624-A1E7C3477D51}" dt="2018-03-24T22:39:34.464" v="7559" actId="1076"/>
          <ac:cxnSpMkLst>
            <pc:docMk/>
            <pc:sldMk cId="542370169" sldId="346"/>
            <ac:cxnSpMk id="5" creationId="{0F5A354F-E4C5-4F4D-8C65-910E92E03F1A}"/>
          </ac:cxnSpMkLst>
        </pc:cxnChg>
        <pc:cxnChg chg="add mod">
          <ac:chgData name="Никола Алексеев" userId="ba66283bcb01e904" providerId="LiveId" clId="{711C7032-32B9-49DD-8624-A1E7C3477D51}" dt="2018-03-24T22:39:34.464" v="7559" actId="1076"/>
          <ac:cxnSpMkLst>
            <pc:docMk/>
            <pc:sldMk cId="542370169" sldId="346"/>
            <ac:cxnSpMk id="17" creationId="{848E7C68-A8A5-403A-9E6F-0D27B4557D9C}"/>
          </ac:cxnSpMkLst>
        </pc:cxnChg>
      </pc:sldChg>
      <pc:sldChg chg="del">
        <pc:chgData name="Никола Алексеев" userId="ba66283bcb01e904" providerId="LiveId" clId="{711C7032-32B9-49DD-8624-A1E7C3477D51}" dt="2018-03-24T17:29:03.868" v="30" actId="2696"/>
        <pc:sldMkLst>
          <pc:docMk/>
          <pc:sldMk cId="2800933011" sldId="346"/>
        </pc:sldMkLst>
      </pc:sldChg>
      <pc:sldChg chg="delSp modSp add ord">
        <pc:chgData name="Никола Алексеев" userId="ba66283bcb01e904" providerId="LiveId" clId="{711C7032-32B9-49DD-8624-A1E7C3477D51}" dt="2018-03-24T23:49:32.899" v="10081" actId="1076"/>
        <pc:sldMkLst>
          <pc:docMk/>
          <pc:sldMk cId="526895314" sldId="347"/>
        </pc:sldMkLst>
        <pc:spChg chg="mod">
          <ac:chgData name="Никола Алексеев" userId="ba66283bcb01e904" providerId="LiveId" clId="{711C7032-32B9-49DD-8624-A1E7C3477D51}" dt="2018-03-24T23:44:25.056" v="9631" actId="1036"/>
          <ac:spMkLst>
            <pc:docMk/>
            <pc:sldMk cId="526895314" sldId="347"/>
            <ac:spMk id="13" creationId="{70D5F85B-5A88-4EAC-9AB4-44C203B680F5}"/>
          </ac:spMkLst>
        </pc:spChg>
        <pc:spChg chg="mod">
          <ac:chgData name="Никола Алексеев" userId="ba66283bcb01e904" providerId="LiveId" clId="{711C7032-32B9-49DD-8624-A1E7C3477D51}" dt="2018-03-24T23:49:32.899" v="10081" actId="1076"/>
          <ac:spMkLst>
            <pc:docMk/>
            <pc:sldMk cId="526895314" sldId="347"/>
            <ac:spMk id="14" creationId="{DA368BE4-867E-4A97-B3C6-9F4ABC0D9D82}"/>
          </ac:spMkLst>
        </pc:spChg>
        <pc:spChg chg="mod">
          <ac:chgData name="Никола Алексеев" userId="ba66283bcb01e904" providerId="LiveId" clId="{711C7032-32B9-49DD-8624-A1E7C3477D51}" dt="2018-03-24T23:44:25.056" v="9631" actId="1036"/>
          <ac:spMkLst>
            <pc:docMk/>
            <pc:sldMk cId="526895314" sldId="347"/>
            <ac:spMk id="15" creationId="{8B18B9EA-5A59-475E-9C48-A40AE0F8303E}"/>
          </ac:spMkLst>
        </pc:spChg>
        <pc:spChg chg="mod">
          <ac:chgData name="Никола Алексеев" userId="ba66283bcb01e904" providerId="LiveId" clId="{711C7032-32B9-49DD-8624-A1E7C3477D51}" dt="2018-03-24T23:44:25.056" v="9631" actId="1036"/>
          <ac:spMkLst>
            <pc:docMk/>
            <pc:sldMk cId="526895314" sldId="347"/>
            <ac:spMk id="20" creationId="{590DDEBF-3C56-45F8-B9C0-B0AE8D9F6816}"/>
          </ac:spMkLst>
        </pc:spChg>
        <pc:spChg chg="mod">
          <ac:chgData name="Никола Алексеев" userId="ba66283bcb01e904" providerId="LiveId" clId="{711C7032-32B9-49DD-8624-A1E7C3477D51}" dt="2018-03-24T23:44:25.056" v="9631" actId="1036"/>
          <ac:spMkLst>
            <pc:docMk/>
            <pc:sldMk cId="526895314" sldId="347"/>
            <ac:spMk id="25" creationId="{C47E5847-0226-40AF-AEF8-EF52F55D9711}"/>
          </ac:spMkLst>
        </pc:spChg>
        <pc:picChg chg="del">
          <ac:chgData name="Никола Алексеев" userId="ba66283bcb01e904" providerId="LiveId" clId="{711C7032-32B9-49DD-8624-A1E7C3477D51}" dt="2018-03-24T22:36:28.822" v="7362" actId="478"/>
          <ac:picMkLst>
            <pc:docMk/>
            <pc:sldMk cId="526895314" sldId="347"/>
            <ac:picMk id="2" creationId="{360E4087-D7FA-4B86-948F-FC5CFE1922B6}"/>
          </ac:picMkLst>
        </pc:picChg>
      </pc:sldChg>
      <pc:sldChg chg="del">
        <pc:chgData name="Никола Алексеев" userId="ba66283bcb01e904" providerId="LiveId" clId="{711C7032-32B9-49DD-8624-A1E7C3477D51}" dt="2018-03-24T17:29:03.875" v="31" actId="2696"/>
        <pc:sldMkLst>
          <pc:docMk/>
          <pc:sldMk cId="3138218065" sldId="347"/>
        </pc:sldMkLst>
      </pc:sldChg>
      <pc:sldChg chg="del">
        <pc:chgData name="Никола Алексеев" userId="ba66283bcb01e904" providerId="LiveId" clId="{711C7032-32B9-49DD-8624-A1E7C3477D51}" dt="2018-03-24T17:29:03.627" v="11" actId="2696"/>
        <pc:sldMkLst>
          <pc:docMk/>
          <pc:sldMk cId="331198141" sldId="348"/>
        </pc:sldMkLst>
      </pc:sldChg>
      <pc:sldChg chg="addSp delSp modSp add ord">
        <pc:chgData name="Никола Алексеев" userId="ba66283bcb01e904" providerId="LiveId" clId="{711C7032-32B9-49DD-8624-A1E7C3477D51}" dt="2018-03-24T23:49:40.598" v="10083" actId="1076"/>
        <pc:sldMkLst>
          <pc:docMk/>
          <pc:sldMk cId="3539414100" sldId="348"/>
        </pc:sldMkLst>
        <pc:spChg chg="mod">
          <ac:chgData name="Никола Алексеев" userId="ba66283bcb01e904" providerId="LiveId" clId="{711C7032-32B9-49DD-8624-A1E7C3477D51}" dt="2018-03-24T23:49:40.598" v="10083" actId="1076"/>
          <ac:spMkLst>
            <pc:docMk/>
            <pc:sldMk cId="3539414100" sldId="348"/>
            <ac:spMk id="14" creationId="{DA368BE4-867E-4A97-B3C6-9F4ABC0D9D82}"/>
          </ac:spMkLst>
        </pc:spChg>
        <pc:spChg chg="mod">
          <ac:chgData name="Никола Алексеев" userId="ba66283bcb01e904" providerId="LiveId" clId="{711C7032-32B9-49DD-8624-A1E7C3477D51}" dt="2018-03-24T23:39:43.320" v="9253" actId="1076"/>
          <ac:spMkLst>
            <pc:docMk/>
            <pc:sldMk cId="3539414100" sldId="348"/>
            <ac:spMk id="15" creationId="{8B18B9EA-5A59-475E-9C48-A40AE0F8303E}"/>
          </ac:spMkLst>
        </pc:spChg>
        <pc:spChg chg="mod">
          <ac:chgData name="Никола Алексеев" userId="ba66283bcb01e904" providerId="LiveId" clId="{711C7032-32B9-49DD-8624-A1E7C3477D51}" dt="2018-03-24T22:40:46.330" v="7621" actId="20577"/>
          <ac:spMkLst>
            <pc:docMk/>
            <pc:sldMk cId="3539414100" sldId="348"/>
            <ac:spMk id="20" creationId="{590DDEBF-3C56-45F8-B9C0-B0AE8D9F6816}"/>
          </ac:spMkLst>
        </pc:spChg>
        <pc:spChg chg="mod">
          <ac:chgData name="Никола Алексеев" userId="ba66283bcb01e904" providerId="LiveId" clId="{711C7032-32B9-49DD-8624-A1E7C3477D51}" dt="2018-03-24T23:35:34.903" v="8905" actId="313"/>
          <ac:spMkLst>
            <pc:docMk/>
            <pc:sldMk cId="3539414100" sldId="348"/>
            <ac:spMk id="25" creationId="{C47E5847-0226-40AF-AEF8-EF52F55D9711}"/>
          </ac:spMkLst>
        </pc:spChg>
        <pc:picChg chg="del">
          <ac:chgData name="Никола Алексеев" userId="ba66283bcb01e904" providerId="LiveId" clId="{711C7032-32B9-49DD-8624-A1E7C3477D51}" dt="2018-03-24T23:36:58.983" v="8906" actId="478"/>
          <ac:picMkLst>
            <pc:docMk/>
            <pc:sldMk cId="3539414100" sldId="348"/>
            <ac:picMk id="2" creationId="{360E4087-D7FA-4B86-948F-FC5CFE1922B6}"/>
          </ac:picMkLst>
        </pc:picChg>
        <pc:picChg chg="add mod">
          <ac:chgData name="Никола Алексеев" userId="ba66283bcb01e904" providerId="LiveId" clId="{711C7032-32B9-49DD-8624-A1E7C3477D51}" dt="2018-03-24T23:37:08.332" v="8910" actId="14100"/>
          <ac:picMkLst>
            <pc:docMk/>
            <pc:sldMk cId="3539414100" sldId="348"/>
            <ac:picMk id="3" creationId="{85B86440-D89F-4CD8-A2C4-CB48D5F1AD67}"/>
          </ac:picMkLst>
        </pc:picChg>
      </pc:sldChg>
      <pc:sldChg chg="add del">
        <pc:chgData name="Никола Алексеев" userId="ba66283bcb01e904" providerId="LiveId" clId="{711C7032-32B9-49DD-8624-A1E7C3477D51}" dt="2018-03-24T22:40:34.454" v="7599" actId="2696"/>
        <pc:sldMkLst>
          <pc:docMk/>
          <pc:sldMk cId="3553985422" sldId="348"/>
        </pc:sldMkLst>
      </pc:sldChg>
      <pc:sldChg chg="addSp delSp modSp add ord">
        <pc:chgData name="Никола Алексеев" userId="ba66283bcb01e904" providerId="LiveId" clId="{711C7032-32B9-49DD-8624-A1E7C3477D51}" dt="2018-03-24T23:32:51.592" v="8521" actId="113"/>
        <pc:sldMkLst>
          <pc:docMk/>
          <pc:sldMk cId="3229495129" sldId="349"/>
        </pc:sldMkLst>
        <pc:spChg chg="mod">
          <ac:chgData name="Никола Алексеев" userId="ba66283bcb01e904" providerId="LiveId" clId="{711C7032-32B9-49DD-8624-A1E7C3477D51}" dt="2018-03-24T23:32:37.120" v="8519" actId="1076"/>
          <ac:spMkLst>
            <pc:docMk/>
            <pc:sldMk cId="3229495129" sldId="349"/>
            <ac:spMk id="14" creationId="{DA368BE4-867E-4A97-B3C6-9F4ABC0D9D82}"/>
          </ac:spMkLst>
        </pc:spChg>
        <pc:spChg chg="mod">
          <ac:chgData name="Никола Алексеев" userId="ba66283bcb01e904" providerId="LiveId" clId="{711C7032-32B9-49DD-8624-A1E7C3477D51}" dt="2018-03-24T23:32:29.433" v="8517" actId="20577"/>
          <ac:spMkLst>
            <pc:docMk/>
            <pc:sldMk cId="3229495129" sldId="349"/>
            <ac:spMk id="15" creationId="{8B18B9EA-5A59-475E-9C48-A40AE0F8303E}"/>
          </ac:spMkLst>
        </pc:spChg>
        <pc:spChg chg="mod">
          <ac:chgData name="Никола Алексеев" userId="ba66283bcb01e904" providerId="LiveId" clId="{711C7032-32B9-49DD-8624-A1E7C3477D51}" dt="2018-03-24T23:17:40.346" v="7907" actId="20577"/>
          <ac:spMkLst>
            <pc:docMk/>
            <pc:sldMk cId="3229495129" sldId="349"/>
            <ac:spMk id="20" creationId="{590DDEBF-3C56-45F8-B9C0-B0AE8D9F6816}"/>
          </ac:spMkLst>
        </pc:spChg>
        <pc:spChg chg="mod">
          <ac:chgData name="Никола Алексеев" userId="ba66283bcb01e904" providerId="LiveId" clId="{711C7032-32B9-49DD-8624-A1E7C3477D51}" dt="2018-03-24T23:32:51.592" v="8521" actId="113"/>
          <ac:spMkLst>
            <pc:docMk/>
            <pc:sldMk cId="3229495129" sldId="349"/>
            <ac:spMk id="25" creationId="{C47E5847-0226-40AF-AEF8-EF52F55D9711}"/>
          </ac:spMkLst>
        </pc:spChg>
        <pc:picChg chg="del">
          <ac:chgData name="Никола Алексеев" userId="ba66283bcb01e904" providerId="LiveId" clId="{711C7032-32B9-49DD-8624-A1E7C3477D51}" dt="2018-03-24T23:29:30.636" v="8164" actId="478"/>
          <ac:picMkLst>
            <pc:docMk/>
            <pc:sldMk cId="3229495129" sldId="349"/>
            <ac:picMk id="2" creationId="{360E4087-D7FA-4B86-948F-FC5CFE1922B6}"/>
          </ac:picMkLst>
        </pc:picChg>
        <pc:picChg chg="add mod">
          <ac:chgData name="Никола Алексеев" userId="ba66283bcb01e904" providerId="LiveId" clId="{711C7032-32B9-49DD-8624-A1E7C3477D51}" dt="2018-03-24T23:31:32.630" v="8348" actId="1076"/>
          <ac:picMkLst>
            <pc:docMk/>
            <pc:sldMk cId="3229495129" sldId="349"/>
            <ac:picMk id="3" creationId="{50B1464B-D026-467C-9ACB-FDAA22DA034E}"/>
          </ac:picMkLst>
        </pc:picChg>
      </pc:sldChg>
      <pc:sldChg chg="del">
        <pc:chgData name="Никола Алексеев" userId="ba66283bcb01e904" providerId="LiveId" clId="{711C7032-32B9-49DD-8624-A1E7C3477D51}" dt="2018-03-24T17:29:03.634" v="12" actId="2696"/>
        <pc:sldMkLst>
          <pc:docMk/>
          <pc:sldMk cId="3716398079" sldId="349"/>
        </pc:sldMkLst>
      </pc:sldChg>
      <pc:sldChg chg="del">
        <pc:chgData name="Никола Алексеев" userId="ba66283bcb01e904" providerId="LiveId" clId="{711C7032-32B9-49DD-8624-A1E7C3477D51}" dt="2018-03-24T17:29:03.669" v="15" actId="2696"/>
        <pc:sldMkLst>
          <pc:docMk/>
          <pc:sldMk cId="2903273792" sldId="350"/>
        </pc:sldMkLst>
      </pc:sldChg>
      <pc:sldChg chg="addSp delSp modSp add">
        <pc:chgData name="Никола Алексеев" userId="ba66283bcb01e904" providerId="LiveId" clId="{711C7032-32B9-49DD-8624-A1E7C3477D51}" dt="2018-03-25T00:12:16.494" v="11598" actId="20577"/>
        <pc:sldMkLst>
          <pc:docMk/>
          <pc:sldMk cId="2985040562" sldId="350"/>
        </pc:sldMkLst>
        <pc:spChg chg="del">
          <ac:chgData name="Никола Алексеев" userId="ba66283bcb01e904" providerId="LiveId" clId="{711C7032-32B9-49DD-8624-A1E7C3477D51}" dt="2018-03-24T23:45:28.673" v="9647" actId="478"/>
          <ac:spMkLst>
            <pc:docMk/>
            <pc:sldMk cId="2985040562" sldId="350"/>
            <ac:spMk id="13" creationId="{70D5F85B-5A88-4EAC-9AB4-44C203B680F5}"/>
          </ac:spMkLst>
        </pc:spChg>
        <pc:spChg chg="del">
          <ac:chgData name="Никола Алексеев" userId="ba66283bcb01e904" providerId="LiveId" clId="{711C7032-32B9-49DD-8624-A1E7C3477D51}" dt="2018-03-24T23:45:28.673" v="9647" actId="478"/>
          <ac:spMkLst>
            <pc:docMk/>
            <pc:sldMk cId="2985040562" sldId="350"/>
            <ac:spMk id="14" creationId="{DA368BE4-867E-4A97-B3C6-9F4ABC0D9D82}"/>
          </ac:spMkLst>
        </pc:spChg>
        <pc:spChg chg="del">
          <ac:chgData name="Никола Алексеев" userId="ba66283bcb01e904" providerId="LiveId" clId="{711C7032-32B9-49DD-8624-A1E7C3477D51}" dt="2018-03-24T23:45:28.673" v="9647" actId="478"/>
          <ac:spMkLst>
            <pc:docMk/>
            <pc:sldMk cId="2985040562" sldId="350"/>
            <ac:spMk id="15" creationId="{8B18B9EA-5A59-475E-9C48-A40AE0F8303E}"/>
          </ac:spMkLst>
        </pc:spChg>
        <pc:spChg chg="add mod">
          <ac:chgData name="Никола Алексеев" userId="ba66283bcb01e904" providerId="LiveId" clId="{711C7032-32B9-49DD-8624-A1E7C3477D51}" dt="2018-03-25T00:12:16.494" v="11598" actId="20577"/>
          <ac:spMkLst>
            <pc:docMk/>
            <pc:sldMk cId="2985040562" sldId="350"/>
            <ac:spMk id="16" creationId="{73BB3A88-565F-4517-AB22-BF06B26CA54B}"/>
          </ac:spMkLst>
        </pc:spChg>
        <pc:spChg chg="add mod">
          <ac:chgData name="Никола Алексеев" userId="ba66283bcb01e904" providerId="LiveId" clId="{711C7032-32B9-49DD-8624-A1E7C3477D51}" dt="2018-03-24T23:48:06.904" v="9946" actId="1076"/>
          <ac:spMkLst>
            <pc:docMk/>
            <pc:sldMk cId="2985040562" sldId="350"/>
            <ac:spMk id="17" creationId="{C647F71E-FE67-4C3D-AD73-4A621EED8422}"/>
          </ac:spMkLst>
        </pc:spChg>
        <pc:spChg chg="mod">
          <ac:chgData name="Никола Алексеев" userId="ba66283bcb01e904" providerId="LiveId" clId="{711C7032-32B9-49DD-8624-A1E7C3477D51}" dt="2018-03-24T23:46:43.899" v="9813" actId="20577"/>
          <ac:spMkLst>
            <pc:docMk/>
            <pc:sldMk cId="2985040562" sldId="350"/>
            <ac:spMk id="20" creationId="{590DDEBF-3C56-45F8-B9C0-B0AE8D9F6816}"/>
          </ac:spMkLst>
        </pc:spChg>
        <pc:spChg chg="del">
          <ac:chgData name="Никола Алексеев" userId="ba66283bcb01e904" providerId="LiveId" clId="{711C7032-32B9-49DD-8624-A1E7C3477D51}" dt="2018-03-24T23:45:32.598" v="9648" actId="478"/>
          <ac:spMkLst>
            <pc:docMk/>
            <pc:sldMk cId="2985040562" sldId="350"/>
            <ac:spMk id="25" creationId="{C47E5847-0226-40AF-AEF8-EF52F55D9711}"/>
          </ac:spMkLst>
        </pc:spChg>
      </pc:sldChg>
      <pc:sldChg chg="addSp delSp modSp add">
        <pc:chgData name="Никола Алексеев" userId="ba66283bcb01e904" providerId="LiveId" clId="{711C7032-32B9-49DD-8624-A1E7C3477D51}" dt="2018-03-24T23:56:14.029" v="10799" actId="20577"/>
        <pc:sldMkLst>
          <pc:docMk/>
          <pc:sldMk cId="2271934442" sldId="351"/>
        </pc:sldMkLst>
        <pc:spChg chg="add mod">
          <ac:chgData name="Никола Алексеев" userId="ba66283bcb01e904" providerId="LiveId" clId="{711C7032-32B9-49DD-8624-A1E7C3477D51}" dt="2018-03-24T23:55:09.704" v="10711" actId="1076"/>
          <ac:spMkLst>
            <pc:docMk/>
            <pc:sldMk cId="2271934442" sldId="351"/>
            <ac:spMk id="13" creationId="{FD8CA122-6C71-4CAF-AD18-3FDDD807418F}"/>
          </ac:spMkLst>
        </pc:spChg>
        <pc:spChg chg="add mod">
          <ac:chgData name="Никола Алексеев" userId="ba66283bcb01e904" providerId="LiveId" clId="{711C7032-32B9-49DD-8624-A1E7C3477D51}" dt="2018-03-24T23:55:09.704" v="10711" actId="1076"/>
          <ac:spMkLst>
            <pc:docMk/>
            <pc:sldMk cId="2271934442" sldId="351"/>
            <ac:spMk id="14" creationId="{FA535297-F2E0-4628-A896-7338D4561448}"/>
          </ac:spMkLst>
        </pc:spChg>
        <pc:spChg chg="add mod">
          <ac:chgData name="Никола Алексеев" userId="ba66283bcb01e904" providerId="LiveId" clId="{711C7032-32B9-49DD-8624-A1E7C3477D51}" dt="2018-03-24T23:55:06.688" v="10710" actId="1076"/>
          <ac:spMkLst>
            <pc:docMk/>
            <pc:sldMk cId="2271934442" sldId="351"/>
            <ac:spMk id="15" creationId="{148D4244-310F-48C2-A842-8E32ED5EA959}"/>
          </ac:spMkLst>
        </pc:spChg>
        <pc:spChg chg="del">
          <ac:chgData name="Никола Алексеев" userId="ba66283bcb01e904" providerId="LiveId" clId="{711C7032-32B9-49DD-8624-A1E7C3477D51}" dt="2018-03-24T23:48:29.370" v="9950" actId="478"/>
          <ac:spMkLst>
            <pc:docMk/>
            <pc:sldMk cId="2271934442" sldId="351"/>
            <ac:spMk id="16" creationId="{73BB3A88-565F-4517-AB22-BF06B26CA54B}"/>
          </ac:spMkLst>
        </pc:spChg>
        <pc:spChg chg="del">
          <ac:chgData name="Никола Алексеев" userId="ba66283bcb01e904" providerId="LiveId" clId="{711C7032-32B9-49DD-8624-A1E7C3477D51}" dt="2018-03-24T23:48:28.084" v="9949" actId="478"/>
          <ac:spMkLst>
            <pc:docMk/>
            <pc:sldMk cId="2271934442" sldId="351"/>
            <ac:spMk id="17" creationId="{C647F71E-FE67-4C3D-AD73-4A621EED8422}"/>
          </ac:spMkLst>
        </pc:spChg>
        <pc:spChg chg="add mod">
          <ac:chgData name="Никола Алексеев" userId="ba66283bcb01e904" providerId="LiveId" clId="{711C7032-32B9-49DD-8624-A1E7C3477D51}" dt="2018-03-24T23:56:14.029" v="10799" actId="20577"/>
          <ac:spMkLst>
            <pc:docMk/>
            <pc:sldMk cId="2271934442" sldId="351"/>
            <ac:spMk id="18" creationId="{FACC3815-5CAD-4A5A-8D4C-E910B0411401}"/>
          </ac:spMkLst>
        </pc:spChg>
        <pc:spChg chg="mod">
          <ac:chgData name="Никола Алексеев" userId="ba66283bcb01e904" providerId="LiveId" clId="{711C7032-32B9-49DD-8624-A1E7C3477D51}" dt="2018-03-24T23:56:07.386" v="10794" actId="1076"/>
          <ac:spMkLst>
            <pc:docMk/>
            <pc:sldMk cId="2271934442" sldId="351"/>
            <ac:spMk id="20" creationId="{590DDEBF-3C56-45F8-B9C0-B0AE8D9F6816}"/>
          </ac:spMkLst>
        </pc:spChg>
      </pc:sldChg>
      <pc:sldChg chg="del">
        <pc:chgData name="Никола Алексеев" userId="ba66283bcb01e904" providerId="LiveId" clId="{711C7032-32B9-49DD-8624-A1E7C3477D51}" dt="2018-03-24T17:29:03.679" v="16" actId="2696"/>
        <pc:sldMkLst>
          <pc:docMk/>
          <pc:sldMk cId="2969603500" sldId="351"/>
        </pc:sldMkLst>
      </pc:sldChg>
      <pc:sldChg chg="del">
        <pc:chgData name="Никола Алексеев" userId="ba66283bcb01e904" providerId="LiveId" clId="{711C7032-32B9-49DD-8624-A1E7C3477D51}" dt="2018-03-24T17:29:03.703" v="18" actId="2696"/>
        <pc:sldMkLst>
          <pc:docMk/>
          <pc:sldMk cId="251862322" sldId="352"/>
        </pc:sldMkLst>
      </pc:sldChg>
      <pc:sldChg chg="addSp delSp modSp add">
        <pc:chgData name="Никола Алексеев" userId="ba66283bcb01e904" providerId="LiveId" clId="{711C7032-32B9-49DD-8624-A1E7C3477D51}" dt="2018-03-25T00:05:39.594" v="11259" actId="1076"/>
        <pc:sldMkLst>
          <pc:docMk/>
          <pc:sldMk cId="1672586837" sldId="352"/>
        </pc:sldMkLst>
        <pc:spChg chg="add mod">
          <ac:chgData name="Никола Алексеев" userId="ba66283bcb01e904" providerId="LiveId" clId="{711C7032-32B9-49DD-8624-A1E7C3477D51}" dt="2018-03-25T00:04:07.634" v="11196" actId="20577"/>
          <ac:spMkLst>
            <pc:docMk/>
            <pc:sldMk cId="1672586837" sldId="352"/>
            <ac:spMk id="2" creationId="{1C56559B-04E8-4A27-B20A-E28038F4E20C}"/>
          </ac:spMkLst>
        </pc:spChg>
        <pc:spChg chg="mod">
          <ac:chgData name="Никола Алексеев" userId="ba66283bcb01e904" providerId="LiveId" clId="{711C7032-32B9-49DD-8624-A1E7C3477D51}" dt="2018-03-25T00:05:38.543" v="11257" actId="1076"/>
          <ac:spMkLst>
            <pc:docMk/>
            <pc:sldMk cId="1672586837" sldId="352"/>
            <ac:spMk id="13" creationId="{FD8CA122-6C71-4CAF-AD18-3FDDD807418F}"/>
          </ac:spMkLst>
        </pc:spChg>
        <pc:spChg chg="mod">
          <ac:chgData name="Никола Алексеев" userId="ba66283bcb01e904" providerId="LiveId" clId="{711C7032-32B9-49DD-8624-A1E7C3477D51}" dt="2018-03-25T00:05:38.543" v="11257" actId="1076"/>
          <ac:spMkLst>
            <pc:docMk/>
            <pc:sldMk cId="1672586837" sldId="352"/>
            <ac:spMk id="14" creationId="{FA535297-F2E0-4628-A896-7338D4561448}"/>
          </ac:spMkLst>
        </pc:spChg>
        <pc:spChg chg="mod">
          <ac:chgData name="Никола Алексеев" userId="ba66283bcb01e904" providerId="LiveId" clId="{711C7032-32B9-49DD-8624-A1E7C3477D51}" dt="2018-03-25T00:05:39.594" v="11259" actId="1076"/>
          <ac:spMkLst>
            <pc:docMk/>
            <pc:sldMk cId="1672586837" sldId="352"/>
            <ac:spMk id="15" creationId="{148D4244-310F-48C2-A842-8E32ED5EA959}"/>
          </ac:spMkLst>
        </pc:spChg>
        <pc:spChg chg="add mod">
          <ac:chgData name="Никола Алексеев" userId="ba66283bcb01e904" providerId="LiveId" clId="{711C7032-32B9-49DD-8624-A1E7C3477D51}" dt="2018-03-25T00:05:12.922" v="11253" actId="20577"/>
          <ac:spMkLst>
            <pc:docMk/>
            <pc:sldMk cId="1672586837" sldId="352"/>
            <ac:spMk id="16" creationId="{1189B33F-5423-4A94-BC8B-D80DC2CAA885}"/>
          </ac:spMkLst>
        </pc:spChg>
        <pc:spChg chg="add del mod">
          <ac:chgData name="Никола Алексеев" userId="ba66283bcb01e904" providerId="LiveId" clId="{711C7032-32B9-49DD-8624-A1E7C3477D51}" dt="2018-03-25T00:01:33.988" v="11115" actId="478"/>
          <ac:spMkLst>
            <pc:docMk/>
            <pc:sldMk cId="1672586837" sldId="352"/>
            <ac:spMk id="17" creationId="{A0837A29-FE9E-47A9-821D-3B8ACB5DE8BD}"/>
          </ac:spMkLst>
        </pc:spChg>
        <pc:spChg chg="add mod">
          <ac:chgData name="Никола Алексеев" userId="ba66283bcb01e904" providerId="LiveId" clId="{711C7032-32B9-49DD-8624-A1E7C3477D51}" dt="2018-03-25T00:01:18.398" v="11106" actId="571"/>
          <ac:spMkLst>
            <pc:docMk/>
            <pc:sldMk cId="1672586837" sldId="352"/>
            <ac:spMk id="18" creationId="{2F17EBD6-4658-4838-BFF2-B6540CEA8BCF}"/>
          </ac:spMkLst>
        </pc:spChg>
        <pc:spChg chg="add mod">
          <ac:chgData name="Никола Алексеев" userId="ba66283bcb01e904" providerId="LiveId" clId="{711C7032-32B9-49DD-8624-A1E7C3477D51}" dt="2018-03-25T00:02:48.370" v="11179" actId="1037"/>
          <ac:spMkLst>
            <pc:docMk/>
            <pc:sldMk cId="1672586837" sldId="352"/>
            <ac:spMk id="19" creationId="{986FAC04-478F-4B3F-B9DB-DB0D56C74CA8}"/>
          </ac:spMkLst>
        </pc:spChg>
        <pc:spChg chg="mod">
          <ac:chgData name="Никола Алексеев" userId="ba66283bcb01e904" providerId="LiveId" clId="{711C7032-32B9-49DD-8624-A1E7C3477D51}" dt="2018-03-24T23:56:02.764" v="10793" actId="113"/>
          <ac:spMkLst>
            <pc:docMk/>
            <pc:sldMk cId="1672586837" sldId="352"/>
            <ac:spMk id="20" creationId="{590DDEBF-3C56-45F8-B9C0-B0AE8D9F6816}"/>
          </ac:spMkLst>
        </pc:spChg>
        <pc:spChg chg="add mod">
          <ac:chgData name="Никола Алексеев" userId="ba66283bcb01e904" providerId="LiveId" clId="{711C7032-32B9-49DD-8624-A1E7C3477D51}" dt="2018-03-25T00:02:48.370" v="11179" actId="1037"/>
          <ac:spMkLst>
            <pc:docMk/>
            <pc:sldMk cId="1672586837" sldId="352"/>
            <ac:spMk id="21" creationId="{8D0F4798-CAB2-453E-BB90-D5A6A8A80A3C}"/>
          </ac:spMkLst>
        </pc:spChg>
        <pc:spChg chg="add mod">
          <ac:chgData name="Никола Алексеев" userId="ba66283bcb01e904" providerId="LiveId" clId="{711C7032-32B9-49DD-8624-A1E7C3477D51}" dt="2018-03-25T00:01:26.266" v="11111" actId="571"/>
          <ac:spMkLst>
            <pc:docMk/>
            <pc:sldMk cId="1672586837" sldId="352"/>
            <ac:spMk id="22" creationId="{2BDF9EDD-5E7D-492E-BDAF-D4792CA12E10}"/>
          </ac:spMkLst>
        </pc:spChg>
        <pc:spChg chg="add mod">
          <ac:chgData name="Никола Алексеев" userId="ba66283bcb01e904" providerId="LiveId" clId="{711C7032-32B9-49DD-8624-A1E7C3477D51}" dt="2018-03-25T00:01:26.266" v="11111" actId="571"/>
          <ac:spMkLst>
            <pc:docMk/>
            <pc:sldMk cId="1672586837" sldId="352"/>
            <ac:spMk id="23" creationId="{250589C3-B999-4252-A456-C0535EE02F23}"/>
          </ac:spMkLst>
        </pc:spChg>
        <pc:spChg chg="add del mod">
          <ac:chgData name="Никола Алексеев" userId="ba66283bcb01e904" providerId="LiveId" clId="{711C7032-32B9-49DD-8624-A1E7C3477D51}" dt="2018-03-25T00:01:32.713" v="11114" actId="478"/>
          <ac:spMkLst>
            <pc:docMk/>
            <pc:sldMk cId="1672586837" sldId="352"/>
            <ac:spMk id="24" creationId="{8819CC1F-2415-4565-8B4C-2EAE0CFB8C6D}"/>
          </ac:spMkLst>
        </pc:spChg>
        <pc:spChg chg="add mod">
          <ac:chgData name="Никола Алексеев" userId="ba66283bcb01e904" providerId="LiveId" clId="{711C7032-32B9-49DD-8624-A1E7C3477D51}" dt="2018-03-25T00:02:48.370" v="11179" actId="1037"/>
          <ac:spMkLst>
            <pc:docMk/>
            <pc:sldMk cId="1672586837" sldId="352"/>
            <ac:spMk id="25" creationId="{EE16A536-70CD-4712-BC9A-11D02073B2C9}"/>
          </ac:spMkLst>
        </pc:spChg>
        <pc:spChg chg="add mod">
          <ac:chgData name="Никола Алексеев" userId="ba66283bcb01e904" providerId="LiveId" clId="{711C7032-32B9-49DD-8624-A1E7C3477D51}" dt="2018-03-25T00:02:48.370" v="11179" actId="1037"/>
          <ac:spMkLst>
            <pc:docMk/>
            <pc:sldMk cId="1672586837" sldId="352"/>
            <ac:spMk id="26" creationId="{A13EB901-CBAC-4FA7-A270-44E7432E446B}"/>
          </ac:spMkLst>
        </pc:spChg>
        <pc:spChg chg="add mod">
          <ac:chgData name="Никола Алексеев" userId="ba66283bcb01e904" providerId="LiveId" clId="{711C7032-32B9-49DD-8624-A1E7C3477D51}" dt="2018-03-25T00:02:48.370" v="11179" actId="1037"/>
          <ac:spMkLst>
            <pc:docMk/>
            <pc:sldMk cId="1672586837" sldId="352"/>
            <ac:spMk id="27" creationId="{8C854052-741A-4F41-85F0-2973C998A162}"/>
          </ac:spMkLst>
        </pc:spChg>
        <pc:spChg chg="add mod">
          <ac:chgData name="Никола Алексеев" userId="ba66283bcb01e904" providerId="LiveId" clId="{711C7032-32B9-49DD-8624-A1E7C3477D51}" dt="2018-03-25T00:02:31.879" v="11157" actId="571"/>
          <ac:spMkLst>
            <pc:docMk/>
            <pc:sldMk cId="1672586837" sldId="352"/>
            <ac:spMk id="28" creationId="{5413A3E9-8AB1-4568-8CE1-988E1487023D}"/>
          </ac:spMkLst>
        </pc:spChg>
        <pc:spChg chg="add mod ord">
          <ac:chgData name="Никола Алексеев" userId="ba66283bcb01e904" providerId="LiveId" clId="{711C7032-32B9-49DD-8624-A1E7C3477D51}" dt="2018-03-25T00:04:03.950" v="11194" actId="167"/>
          <ac:spMkLst>
            <pc:docMk/>
            <pc:sldMk cId="1672586837" sldId="352"/>
            <ac:spMk id="29" creationId="{D4029530-D426-48B0-A775-5175ECD058FD}"/>
          </ac:spMkLst>
        </pc:spChg>
      </pc:sldChg>
      <pc:sldChg chg="add del">
        <pc:chgData name="Никола Алексеев" userId="ba66283bcb01e904" providerId="LiveId" clId="{711C7032-32B9-49DD-8624-A1E7C3477D51}" dt="2018-03-24T23:57:00.500" v="10847" actId="1076"/>
        <pc:sldMkLst>
          <pc:docMk/>
          <pc:sldMk cId="810355963" sldId="353"/>
        </pc:sldMkLst>
      </pc:sldChg>
      <pc:sldChg chg="add del">
        <pc:chgData name="Никола Алексеев" userId="ba66283bcb01e904" providerId="LiveId" clId="{711C7032-32B9-49DD-8624-A1E7C3477D51}" dt="2018-03-24T23:55:24.563" v="10718" actId="1076"/>
        <pc:sldMkLst>
          <pc:docMk/>
          <pc:sldMk cId="859174744" sldId="353"/>
        </pc:sldMkLst>
      </pc:sldChg>
      <pc:sldChg chg="del">
        <pc:chgData name="Никола Алексеев" userId="ba66283bcb01e904" providerId="LiveId" clId="{711C7032-32B9-49DD-8624-A1E7C3477D51}" dt="2018-03-24T17:29:03.697" v="17" actId="2696"/>
        <pc:sldMkLst>
          <pc:docMk/>
          <pc:sldMk cId="1798733457" sldId="353"/>
        </pc:sldMkLst>
      </pc:sldChg>
      <pc:sldChg chg="modSp add">
        <pc:chgData name="Никола Алексеев" userId="ba66283bcb01e904" providerId="LiveId" clId="{711C7032-32B9-49DD-8624-A1E7C3477D51}" dt="2018-03-25T00:11:55.494" v="11577" actId="1076"/>
        <pc:sldMkLst>
          <pc:docMk/>
          <pc:sldMk cId="2878521454" sldId="353"/>
        </pc:sldMkLst>
        <pc:spChg chg="mod">
          <ac:chgData name="Никола Алексеев" userId="ba66283bcb01e904" providerId="LiveId" clId="{711C7032-32B9-49DD-8624-A1E7C3477D51}" dt="2018-03-25T00:06:41.755" v="11403" actId="1076"/>
          <ac:spMkLst>
            <pc:docMk/>
            <pc:sldMk cId="2878521454" sldId="353"/>
            <ac:spMk id="13" creationId="{FD8CA122-6C71-4CAF-AD18-3FDDD807418F}"/>
          </ac:spMkLst>
        </pc:spChg>
        <pc:spChg chg="mod">
          <ac:chgData name="Никола Алексеев" userId="ba66283bcb01e904" providerId="LiveId" clId="{711C7032-32B9-49DD-8624-A1E7C3477D51}" dt="2018-03-25T00:06:41.755" v="11403" actId="1076"/>
          <ac:spMkLst>
            <pc:docMk/>
            <pc:sldMk cId="2878521454" sldId="353"/>
            <ac:spMk id="14" creationId="{FA535297-F2E0-4628-A896-7338D4561448}"/>
          </ac:spMkLst>
        </pc:spChg>
        <pc:spChg chg="mod">
          <ac:chgData name="Никола Алексеев" userId="ba66283bcb01e904" providerId="LiveId" clId="{711C7032-32B9-49DD-8624-A1E7C3477D51}" dt="2018-03-25T00:07:43.428" v="11509" actId="1076"/>
          <ac:spMkLst>
            <pc:docMk/>
            <pc:sldMk cId="2878521454" sldId="353"/>
            <ac:spMk id="15" creationId="{148D4244-310F-48C2-A842-8E32ED5EA959}"/>
          </ac:spMkLst>
        </pc:spChg>
        <pc:spChg chg="mod">
          <ac:chgData name="Никола Алексеев" userId="ba66283bcb01e904" providerId="LiveId" clId="{711C7032-32B9-49DD-8624-A1E7C3477D51}" dt="2018-03-25T00:06:36.949" v="11402" actId="20577"/>
          <ac:spMkLst>
            <pc:docMk/>
            <pc:sldMk cId="2878521454" sldId="353"/>
            <ac:spMk id="16" creationId="{1189B33F-5423-4A94-BC8B-D80DC2CAA885}"/>
          </ac:spMkLst>
        </pc:spChg>
        <pc:spChg chg="mod">
          <ac:chgData name="Никола Алексеев" userId="ba66283bcb01e904" providerId="LiveId" clId="{711C7032-32B9-49DD-8624-A1E7C3477D51}" dt="2018-03-25T00:07:55.696" v="11522" actId="20577"/>
          <ac:spMkLst>
            <pc:docMk/>
            <pc:sldMk cId="2878521454" sldId="353"/>
            <ac:spMk id="19" creationId="{986FAC04-478F-4B3F-B9DB-DB0D56C74CA8}"/>
          </ac:spMkLst>
        </pc:spChg>
        <pc:spChg chg="mod">
          <ac:chgData name="Никола Алексеев" userId="ba66283bcb01e904" providerId="LiveId" clId="{711C7032-32B9-49DD-8624-A1E7C3477D51}" dt="2018-03-25T00:03:09.885" v="11193" actId="20577"/>
          <ac:spMkLst>
            <pc:docMk/>
            <pc:sldMk cId="2878521454" sldId="353"/>
            <ac:spMk id="20" creationId="{590DDEBF-3C56-45F8-B9C0-B0AE8D9F6816}"/>
          </ac:spMkLst>
        </pc:spChg>
        <pc:spChg chg="mod">
          <ac:chgData name="Никола Алексеев" userId="ba66283bcb01e904" providerId="LiveId" clId="{711C7032-32B9-49DD-8624-A1E7C3477D51}" dt="2018-03-25T00:08:12.016" v="11529" actId="20577"/>
          <ac:spMkLst>
            <pc:docMk/>
            <pc:sldMk cId="2878521454" sldId="353"/>
            <ac:spMk id="21" creationId="{8D0F4798-CAB2-453E-BB90-D5A6A8A80A3C}"/>
          </ac:spMkLst>
        </pc:spChg>
        <pc:spChg chg="mod">
          <ac:chgData name="Никола Алексеев" userId="ba66283bcb01e904" providerId="LiveId" clId="{711C7032-32B9-49DD-8624-A1E7C3477D51}" dt="2018-03-25T00:09:44.093" v="11538" actId="20577"/>
          <ac:spMkLst>
            <pc:docMk/>
            <pc:sldMk cId="2878521454" sldId="353"/>
            <ac:spMk id="25" creationId="{EE16A536-70CD-4712-BC9A-11D02073B2C9}"/>
          </ac:spMkLst>
        </pc:spChg>
        <pc:spChg chg="mod">
          <ac:chgData name="Никола Алексеев" userId="ba66283bcb01e904" providerId="LiveId" clId="{711C7032-32B9-49DD-8624-A1E7C3477D51}" dt="2018-03-25T00:09:55.334" v="11546" actId="20577"/>
          <ac:spMkLst>
            <pc:docMk/>
            <pc:sldMk cId="2878521454" sldId="353"/>
            <ac:spMk id="26" creationId="{A13EB901-CBAC-4FA7-A270-44E7432E446B}"/>
          </ac:spMkLst>
        </pc:spChg>
        <pc:spChg chg="mod">
          <ac:chgData name="Никола Алексеев" userId="ba66283bcb01e904" providerId="LiveId" clId="{711C7032-32B9-49DD-8624-A1E7C3477D51}" dt="2018-03-25T00:11:55.494" v="11577" actId="1076"/>
          <ac:spMkLst>
            <pc:docMk/>
            <pc:sldMk cId="2878521454" sldId="353"/>
            <ac:spMk id="27" creationId="{8C854052-741A-4F41-85F0-2973C998A162}"/>
          </ac:spMkLst>
        </pc:spChg>
        <pc:spChg chg="ord">
          <ac:chgData name="Никола Алексеев" userId="ba66283bcb01e904" providerId="LiveId" clId="{711C7032-32B9-49DD-8624-A1E7C3477D51}" dt="2018-03-25T00:07:48.897" v="11510" actId="167"/>
          <ac:spMkLst>
            <pc:docMk/>
            <pc:sldMk cId="2878521454" sldId="353"/>
            <ac:spMk id="29" creationId="{D4029530-D426-48B0-A775-5175ECD058FD}"/>
          </ac:spMkLst>
        </pc:spChg>
      </pc:sldChg>
      <pc:sldChg chg="delSp modSp add">
        <pc:chgData name="Никола Алексеев" userId="ba66283bcb01e904" providerId="LiveId" clId="{711C7032-32B9-49DD-8624-A1E7C3477D51}" dt="2018-03-25T00:16:06.198" v="12025" actId="1076"/>
        <pc:sldMkLst>
          <pc:docMk/>
          <pc:sldMk cId="69062059" sldId="354"/>
        </pc:sldMkLst>
        <pc:spChg chg="del">
          <ac:chgData name="Никола Алексеев" userId="ba66283bcb01e904" providerId="LiveId" clId="{711C7032-32B9-49DD-8624-A1E7C3477D51}" dt="2018-03-25T00:15:56.055" v="12023" actId="478"/>
          <ac:spMkLst>
            <pc:docMk/>
            <pc:sldMk cId="69062059" sldId="354"/>
            <ac:spMk id="2" creationId="{1C56559B-04E8-4A27-B20A-E28038F4E20C}"/>
          </ac:spMkLst>
        </pc:spChg>
        <pc:spChg chg="mod">
          <ac:chgData name="Никола Алексеев" userId="ba66283bcb01e904" providerId="LiveId" clId="{711C7032-32B9-49DD-8624-A1E7C3477D51}" dt="2018-03-25T00:16:06.198" v="12025" actId="1076"/>
          <ac:spMkLst>
            <pc:docMk/>
            <pc:sldMk cId="69062059" sldId="354"/>
            <ac:spMk id="13" creationId="{FD8CA122-6C71-4CAF-AD18-3FDDD807418F}"/>
          </ac:spMkLst>
        </pc:spChg>
        <pc:spChg chg="mod">
          <ac:chgData name="Никола Алексеев" userId="ba66283bcb01e904" providerId="LiveId" clId="{711C7032-32B9-49DD-8624-A1E7C3477D51}" dt="2018-03-25T00:16:06.198" v="12025" actId="1076"/>
          <ac:spMkLst>
            <pc:docMk/>
            <pc:sldMk cId="69062059" sldId="354"/>
            <ac:spMk id="14" creationId="{FA535297-F2E0-4628-A896-7338D4561448}"/>
          </ac:spMkLst>
        </pc:spChg>
        <pc:spChg chg="mod">
          <ac:chgData name="Никола Алексеев" userId="ba66283bcb01e904" providerId="LiveId" clId="{711C7032-32B9-49DD-8624-A1E7C3477D51}" dt="2018-03-25T00:16:02.113" v="12024" actId="1076"/>
          <ac:spMkLst>
            <pc:docMk/>
            <pc:sldMk cId="69062059" sldId="354"/>
            <ac:spMk id="15" creationId="{148D4244-310F-48C2-A842-8E32ED5EA959}"/>
          </ac:spMkLst>
        </pc:spChg>
        <pc:spChg chg="mod">
          <ac:chgData name="Никола Алексеев" userId="ba66283bcb01e904" providerId="LiveId" clId="{711C7032-32B9-49DD-8624-A1E7C3477D51}" dt="2018-03-25T00:13:33.433" v="11736" actId="20577"/>
          <ac:spMkLst>
            <pc:docMk/>
            <pc:sldMk cId="69062059" sldId="354"/>
            <ac:spMk id="16" creationId="{1189B33F-5423-4A94-BC8B-D80DC2CAA885}"/>
          </ac:spMkLst>
        </pc:spChg>
        <pc:spChg chg="del">
          <ac:chgData name="Никола Алексеев" userId="ba66283bcb01e904" providerId="LiveId" clId="{711C7032-32B9-49DD-8624-A1E7C3477D51}" dt="2018-03-25T00:15:56.055" v="12023" actId="478"/>
          <ac:spMkLst>
            <pc:docMk/>
            <pc:sldMk cId="69062059" sldId="354"/>
            <ac:spMk id="19" creationId="{986FAC04-478F-4B3F-B9DB-DB0D56C74CA8}"/>
          </ac:spMkLst>
        </pc:spChg>
        <pc:spChg chg="mod">
          <ac:chgData name="Никола Алексеев" userId="ba66283bcb01e904" providerId="LiveId" clId="{711C7032-32B9-49DD-8624-A1E7C3477D51}" dt="2018-03-25T00:12:53.184" v="11641" actId="20577"/>
          <ac:spMkLst>
            <pc:docMk/>
            <pc:sldMk cId="69062059" sldId="354"/>
            <ac:spMk id="20" creationId="{590DDEBF-3C56-45F8-B9C0-B0AE8D9F6816}"/>
          </ac:spMkLst>
        </pc:spChg>
        <pc:spChg chg="del">
          <ac:chgData name="Никола Алексеев" userId="ba66283bcb01e904" providerId="LiveId" clId="{711C7032-32B9-49DD-8624-A1E7C3477D51}" dt="2018-03-25T00:15:56.055" v="12023" actId="478"/>
          <ac:spMkLst>
            <pc:docMk/>
            <pc:sldMk cId="69062059" sldId="354"/>
            <ac:spMk id="21" creationId="{8D0F4798-CAB2-453E-BB90-D5A6A8A80A3C}"/>
          </ac:spMkLst>
        </pc:spChg>
        <pc:spChg chg="del">
          <ac:chgData name="Никола Алексеев" userId="ba66283bcb01e904" providerId="LiveId" clId="{711C7032-32B9-49DD-8624-A1E7C3477D51}" dt="2018-03-25T00:15:56.055" v="12023" actId="478"/>
          <ac:spMkLst>
            <pc:docMk/>
            <pc:sldMk cId="69062059" sldId="354"/>
            <ac:spMk id="25" creationId="{EE16A536-70CD-4712-BC9A-11D02073B2C9}"/>
          </ac:spMkLst>
        </pc:spChg>
        <pc:spChg chg="del">
          <ac:chgData name="Никола Алексеев" userId="ba66283bcb01e904" providerId="LiveId" clId="{711C7032-32B9-49DD-8624-A1E7C3477D51}" dt="2018-03-25T00:15:56.055" v="12023" actId="478"/>
          <ac:spMkLst>
            <pc:docMk/>
            <pc:sldMk cId="69062059" sldId="354"/>
            <ac:spMk id="26" creationId="{A13EB901-CBAC-4FA7-A270-44E7432E446B}"/>
          </ac:spMkLst>
        </pc:spChg>
        <pc:spChg chg="del">
          <ac:chgData name="Никола Алексеев" userId="ba66283bcb01e904" providerId="LiveId" clId="{711C7032-32B9-49DD-8624-A1E7C3477D51}" dt="2018-03-25T00:15:56.055" v="12023" actId="478"/>
          <ac:spMkLst>
            <pc:docMk/>
            <pc:sldMk cId="69062059" sldId="354"/>
            <ac:spMk id="27" creationId="{8C854052-741A-4F41-85F0-2973C998A162}"/>
          </ac:spMkLst>
        </pc:spChg>
        <pc:spChg chg="del">
          <ac:chgData name="Никола Алексеев" userId="ba66283bcb01e904" providerId="LiveId" clId="{711C7032-32B9-49DD-8624-A1E7C3477D51}" dt="2018-03-25T00:15:56.055" v="12023" actId="478"/>
          <ac:spMkLst>
            <pc:docMk/>
            <pc:sldMk cId="69062059" sldId="354"/>
            <ac:spMk id="29" creationId="{D4029530-D426-48B0-A775-5175ECD058FD}"/>
          </ac:spMkLst>
        </pc:spChg>
      </pc:sldChg>
      <pc:sldChg chg="del">
        <pc:chgData name="Никола Алексеев" userId="ba66283bcb01e904" providerId="LiveId" clId="{711C7032-32B9-49DD-8624-A1E7C3477D51}" dt="2018-03-24T17:29:03.730" v="20" actId="2696"/>
        <pc:sldMkLst>
          <pc:docMk/>
          <pc:sldMk cId="1660842336" sldId="354"/>
        </pc:sldMkLst>
      </pc:sldChg>
      <pc:sldChg chg="modSp add ord">
        <pc:chgData name="Никола Алексеев" userId="ba66283bcb01e904" providerId="LiveId" clId="{711C7032-32B9-49DD-8624-A1E7C3477D51}" dt="2018-03-25T00:33:26.548" v="12051" actId="1076"/>
        <pc:sldMkLst>
          <pc:docMk/>
          <pc:sldMk cId="3718036760" sldId="355"/>
        </pc:sldMkLst>
        <pc:spChg chg="mod">
          <ac:chgData name="Никола Алексеев" userId="ba66283bcb01e904" providerId="LiveId" clId="{711C7032-32B9-49DD-8624-A1E7C3477D51}" dt="2018-03-25T00:33:26.548" v="12051" actId="1076"/>
          <ac:spMkLst>
            <pc:docMk/>
            <pc:sldMk cId="3718036760" sldId="355"/>
            <ac:spMk id="5" creationId="{1FF6E9E5-227C-4228-A8D7-047955AF83CC}"/>
          </ac:spMkLst>
        </pc:spChg>
      </pc:sldChg>
      <pc:sldChg chg="del">
        <pc:chgData name="Никола Алексеев" userId="ba66283bcb01e904" providerId="LiveId" clId="{711C7032-32B9-49DD-8624-A1E7C3477D51}" dt="2018-03-24T17:29:03.747" v="21" actId="2696"/>
        <pc:sldMkLst>
          <pc:docMk/>
          <pc:sldMk cId="4014908404" sldId="355"/>
        </pc:sldMkLst>
      </pc:sldChg>
      <pc:sldChg chg="del">
        <pc:chgData name="Никола Алексеев" userId="ba66283bcb01e904" providerId="LiveId" clId="{711C7032-32B9-49DD-8624-A1E7C3477D51}" dt="2018-03-24T17:29:03.763" v="22" actId="2696"/>
        <pc:sldMkLst>
          <pc:docMk/>
          <pc:sldMk cId="215328928" sldId="356"/>
        </pc:sldMkLst>
      </pc:sldChg>
      <pc:sldChg chg="addSp delSp modSp add ord">
        <pc:chgData name="Никола Алексеев" userId="ba66283bcb01e904" providerId="LiveId" clId="{711C7032-32B9-49DD-8624-A1E7C3477D51}" dt="2018-03-25T00:50:15.050" v="13112" actId="20577"/>
        <pc:sldMkLst>
          <pc:docMk/>
          <pc:sldMk cId="3128667986" sldId="356"/>
        </pc:sldMkLst>
        <pc:spChg chg="mod">
          <ac:chgData name="Никола Алексеев" userId="ba66283bcb01e904" providerId="LiveId" clId="{711C7032-32B9-49DD-8624-A1E7C3477D51}" dt="2018-03-25T00:33:44.593" v="12068" actId="14100"/>
          <ac:spMkLst>
            <pc:docMk/>
            <pc:sldMk cId="3128667986" sldId="356"/>
            <ac:spMk id="11" creationId="{4062168A-407B-4C0A-B244-4246ABACA539}"/>
          </ac:spMkLst>
        </pc:spChg>
        <pc:spChg chg="mod">
          <ac:chgData name="Никола Алексеев" userId="ba66283bcb01e904" providerId="LiveId" clId="{711C7032-32B9-49DD-8624-A1E7C3477D51}" dt="2018-03-25T00:33:41.766" v="12067" actId="14100"/>
          <ac:spMkLst>
            <pc:docMk/>
            <pc:sldMk cId="3128667986" sldId="356"/>
            <ac:spMk id="12" creationId="{F12A4A6C-69D4-46B9-B6D6-CA959EB432FE}"/>
          </ac:spMkLst>
        </pc:spChg>
        <pc:spChg chg="mod">
          <ac:chgData name="Никола Алексеев" userId="ba66283bcb01e904" providerId="LiveId" clId="{711C7032-32B9-49DD-8624-A1E7C3477D51}" dt="2018-03-25T00:35:49.280" v="12207" actId="1076"/>
          <ac:spMkLst>
            <pc:docMk/>
            <pc:sldMk cId="3128667986" sldId="356"/>
            <ac:spMk id="13" creationId="{FD8CA122-6C71-4CAF-AD18-3FDDD807418F}"/>
          </ac:spMkLst>
        </pc:spChg>
        <pc:spChg chg="mod">
          <ac:chgData name="Никола Алексеев" userId="ba66283bcb01e904" providerId="LiveId" clId="{711C7032-32B9-49DD-8624-A1E7C3477D51}" dt="2018-03-25T00:50:15.050" v="13112" actId="20577"/>
          <ac:spMkLst>
            <pc:docMk/>
            <pc:sldMk cId="3128667986" sldId="356"/>
            <ac:spMk id="14" creationId="{FA535297-F2E0-4628-A896-7338D4561448}"/>
          </ac:spMkLst>
        </pc:spChg>
        <pc:spChg chg="mod">
          <ac:chgData name="Никола Алексеев" userId="ba66283bcb01e904" providerId="LiveId" clId="{711C7032-32B9-49DD-8624-A1E7C3477D51}" dt="2018-03-25T00:39:50.796" v="12361" actId="1076"/>
          <ac:spMkLst>
            <pc:docMk/>
            <pc:sldMk cId="3128667986" sldId="356"/>
            <ac:spMk id="15" creationId="{148D4244-310F-48C2-A842-8E32ED5EA959}"/>
          </ac:spMkLst>
        </pc:spChg>
        <pc:spChg chg="mod">
          <ac:chgData name="Никола Алексеев" userId="ba66283bcb01e904" providerId="LiveId" clId="{711C7032-32B9-49DD-8624-A1E7C3477D51}" dt="2018-03-25T00:35:16.628" v="12171" actId="20577"/>
          <ac:spMkLst>
            <pc:docMk/>
            <pc:sldMk cId="3128667986" sldId="356"/>
            <ac:spMk id="16" creationId="{1189B33F-5423-4A94-BC8B-D80DC2CAA885}"/>
          </ac:spMkLst>
        </pc:spChg>
        <pc:spChg chg="del">
          <ac:chgData name="Никола Алексеев" userId="ba66283bcb01e904" providerId="LiveId" clId="{711C7032-32B9-49DD-8624-A1E7C3477D51}" dt="2018-03-25T00:33:53.153" v="12069" actId="478"/>
          <ac:spMkLst>
            <pc:docMk/>
            <pc:sldMk cId="3128667986" sldId="356"/>
            <ac:spMk id="20" creationId="{590DDEBF-3C56-45F8-B9C0-B0AE8D9F6816}"/>
          </ac:spMkLst>
        </pc:spChg>
        <pc:picChg chg="add mod">
          <ac:chgData name="Никола Алексеев" userId="ba66283bcb01e904" providerId="LiveId" clId="{711C7032-32B9-49DD-8624-A1E7C3477D51}" dt="2018-03-25T00:39:52.582" v="12362" actId="1076"/>
          <ac:picMkLst>
            <pc:docMk/>
            <pc:sldMk cId="3128667986" sldId="356"/>
            <ac:picMk id="2" creationId="{F696C975-8A0A-44B9-B75C-B9882F90586E}"/>
          </ac:picMkLst>
        </pc:picChg>
      </pc:sldChg>
      <pc:sldChg chg="addSp delSp modSp add">
        <pc:chgData name="Никола Алексеев" userId="ba66283bcb01e904" providerId="LiveId" clId="{711C7032-32B9-49DD-8624-A1E7C3477D51}" dt="2018-03-25T00:41:37.298" v="12482" actId="1076"/>
        <pc:sldMkLst>
          <pc:docMk/>
          <pc:sldMk cId="2060631360" sldId="357"/>
        </pc:sldMkLst>
        <pc:spChg chg="mod">
          <ac:chgData name="Никола Алексеев" userId="ba66283bcb01e904" providerId="LiveId" clId="{711C7032-32B9-49DD-8624-A1E7C3477D51}" dt="2018-03-25T00:40:46.654" v="12476" actId="20577"/>
          <ac:spMkLst>
            <pc:docMk/>
            <pc:sldMk cId="2060631360" sldId="357"/>
            <ac:spMk id="14" creationId="{FA535297-F2E0-4628-A896-7338D4561448}"/>
          </ac:spMkLst>
        </pc:spChg>
        <pc:spChg chg="del">
          <ac:chgData name="Никола Алексеев" userId="ba66283bcb01e904" providerId="LiveId" clId="{711C7032-32B9-49DD-8624-A1E7C3477D51}" dt="2018-03-25T00:41:35.434" v="12481" actId="478"/>
          <ac:spMkLst>
            <pc:docMk/>
            <pc:sldMk cId="2060631360" sldId="357"/>
            <ac:spMk id="15" creationId="{148D4244-310F-48C2-A842-8E32ED5EA959}"/>
          </ac:spMkLst>
        </pc:spChg>
        <pc:spChg chg="mod">
          <ac:chgData name="Никола Алексеев" userId="ba66283bcb01e904" providerId="LiveId" clId="{711C7032-32B9-49DD-8624-A1E7C3477D51}" dt="2018-03-25T00:40:35.307" v="12460" actId="20577"/>
          <ac:spMkLst>
            <pc:docMk/>
            <pc:sldMk cId="2060631360" sldId="357"/>
            <ac:spMk id="16" creationId="{1189B33F-5423-4A94-BC8B-D80DC2CAA885}"/>
          </ac:spMkLst>
        </pc:spChg>
        <pc:picChg chg="del">
          <ac:chgData name="Никола Алексеев" userId="ba66283bcb01e904" providerId="LiveId" clId="{711C7032-32B9-49DD-8624-A1E7C3477D51}" dt="2018-03-25T00:41:21.903" v="12477" actId="478"/>
          <ac:picMkLst>
            <pc:docMk/>
            <pc:sldMk cId="2060631360" sldId="357"/>
            <ac:picMk id="2" creationId="{F696C975-8A0A-44B9-B75C-B9882F90586E}"/>
          </ac:picMkLst>
        </pc:picChg>
        <pc:picChg chg="add mod">
          <ac:chgData name="Никола Алексеев" userId="ba66283bcb01e904" providerId="LiveId" clId="{711C7032-32B9-49DD-8624-A1E7C3477D51}" dt="2018-03-25T00:41:37.298" v="12482" actId="1076"/>
          <ac:picMkLst>
            <pc:docMk/>
            <pc:sldMk cId="2060631360" sldId="357"/>
            <ac:picMk id="3" creationId="{580D7849-2C00-41C2-AC54-A5C553E463A2}"/>
          </ac:picMkLst>
        </pc:picChg>
      </pc:sldChg>
      <pc:sldChg chg="del">
        <pc:chgData name="Никола Алексеев" userId="ba66283bcb01e904" providerId="LiveId" clId="{711C7032-32B9-49DD-8624-A1E7C3477D51}" dt="2018-03-24T17:29:03.775" v="23" actId="2696"/>
        <pc:sldMkLst>
          <pc:docMk/>
          <pc:sldMk cId="2570433675" sldId="357"/>
        </pc:sldMkLst>
      </pc:sldChg>
      <pc:sldChg chg="del">
        <pc:chgData name="Никола Алексеев" userId="ba66283bcb01e904" providerId="LiveId" clId="{711C7032-32B9-49DD-8624-A1E7C3477D51}" dt="2018-03-24T17:29:03.895" v="32" actId="2696"/>
        <pc:sldMkLst>
          <pc:docMk/>
          <pc:sldMk cId="3565278819" sldId="358"/>
        </pc:sldMkLst>
      </pc:sldChg>
      <pc:sldChg chg="addSp delSp modSp add">
        <pc:chgData name="Никола Алексеев" userId="ba66283bcb01e904" providerId="LiveId" clId="{711C7032-32B9-49DD-8624-A1E7C3477D51}" dt="2018-03-25T00:46:21.810" v="12826" actId="20577"/>
        <pc:sldMkLst>
          <pc:docMk/>
          <pc:sldMk cId="4099239463" sldId="358"/>
        </pc:sldMkLst>
        <pc:spChg chg="mod">
          <ac:chgData name="Никола Алексеев" userId="ba66283bcb01e904" providerId="LiveId" clId="{711C7032-32B9-49DD-8624-A1E7C3477D51}" dt="2018-03-25T00:42:07.078" v="12556" actId="20577"/>
          <ac:spMkLst>
            <pc:docMk/>
            <pc:sldMk cId="4099239463" sldId="358"/>
            <ac:spMk id="14" creationId="{FA535297-F2E0-4628-A896-7338D4561448}"/>
          </ac:spMkLst>
        </pc:spChg>
        <pc:spChg chg="add mod">
          <ac:chgData name="Никола Алексеев" userId="ba66283bcb01e904" providerId="LiveId" clId="{711C7032-32B9-49DD-8624-A1E7C3477D51}" dt="2018-03-25T00:46:21.810" v="12826" actId="20577"/>
          <ac:spMkLst>
            <pc:docMk/>
            <pc:sldMk cId="4099239463" sldId="358"/>
            <ac:spMk id="15" creationId="{0C9372F8-48B6-4882-B51B-DCC7F8899336}"/>
          </ac:spMkLst>
        </pc:spChg>
        <pc:spChg chg="mod">
          <ac:chgData name="Никола Алексеев" userId="ba66283bcb01e904" providerId="LiveId" clId="{711C7032-32B9-49DD-8624-A1E7C3477D51}" dt="2018-03-25T00:42:27.924" v="12597" actId="20577"/>
          <ac:spMkLst>
            <pc:docMk/>
            <pc:sldMk cId="4099239463" sldId="358"/>
            <ac:spMk id="16" creationId="{1189B33F-5423-4A94-BC8B-D80DC2CAA885}"/>
          </ac:spMkLst>
        </pc:spChg>
        <pc:picChg chg="add mod modCrop">
          <ac:chgData name="Никола Алексеев" userId="ba66283bcb01e904" providerId="LiveId" clId="{711C7032-32B9-49DD-8624-A1E7C3477D51}" dt="2018-03-25T00:44:19.860" v="12699" actId="1076"/>
          <ac:picMkLst>
            <pc:docMk/>
            <pc:sldMk cId="4099239463" sldId="358"/>
            <ac:picMk id="2" creationId="{01216357-9063-42EA-B0EF-1B21A8C30A37}"/>
          </ac:picMkLst>
        </pc:picChg>
        <pc:picChg chg="del">
          <ac:chgData name="Никола Алексеев" userId="ba66283bcb01e904" providerId="LiveId" clId="{711C7032-32B9-49DD-8624-A1E7C3477D51}" dt="2018-03-25T00:42:31.957" v="12598" actId="478"/>
          <ac:picMkLst>
            <pc:docMk/>
            <pc:sldMk cId="4099239463" sldId="358"/>
            <ac:picMk id="3" creationId="{580D7849-2C00-41C2-AC54-A5C553E463A2}"/>
          </ac:picMkLst>
        </pc:picChg>
      </pc:sldChg>
      <pc:sldChg chg="addSp delSp modSp add">
        <pc:chgData name="Никола Алексеев" userId="ba66283bcb01e904" providerId="LiveId" clId="{711C7032-32B9-49DD-8624-A1E7C3477D51}" dt="2018-03-25T00:47:09.890" v="12856" actId="1076"/>
        <pc:sldMkLst>
          <pc:docMk/>
          <pc:sldMk cId="2094248945" sldId="359"/>
        </pc:sldMkLst>
        <pc:spChg chg="mod">
          <ac:chgData name="Никола Алексеев" userId="ba66283bcb01e904" providerId="LiveId" clId="{711C7032-32B9-49DD-8624-A1E7C3477D51}" dt="2018-03-25T00:46:38.194" v="12850" actId="20577"/>
          <ac:spMkLst>
            <pc:docMk/>
            <pc:sldMk cId="2094248945" sldId="359"/>
            <ac:spMk id="14" creationId="{FA535297-F2E0-4628-A896-7338D4561448}"/>
          </ac:spMkLst>
        </pc:spChg>
        <pc:spChg chg="del">
          <ac:chgData name="Никола Алексеев" userId="ba66283bcb01e904" providerId="LiveId" clId="{711C7032-32B9-49DD-8624-A1E7C3477D51}" dt="2018-03-25T00:47:06.597" v="12855" actId="478"/>
          <ac:spMkLst>
            <pc:docMk/>
            <pc:sldMk cId="2094248945" sldId="359"/>
            <ac:spMk id="15" creationId="{0C9372F8-48B6-4882-B51B-DCC7F8899336}"/>
          </ac:spMkLst>
        </pc:spChg>
        <pc:spChg chg="mod">
          <ac:chgData name="Никола Алексеев" userId="ba66283bcb01e904" providerId="LiveId" clId="{711C7032-32B9-49DD-8624-A1E7C3477D51}" dt="2018-03-25T00:45:07.123" v="12799" actId="20577"/>
          <ac:spMkLst>
            <pc:docMk/>
            <pc:sldMk cId="2094248945" sldId="359"/>
            <ac:spMk id="16" creationId="{1189B33F-5423-4A94-BC8B-D80DC2CAA885}"/>
          </ac:spMkLst>
        </pc:spChg>
        <pc:picChg chg="del">
          <ac:chgData name="Никола Алексеев" userId="ba66283bcb01e904" providerId="LiveId" clId="{711C7032-32B9-49DD-8624-A1E7C3477D51}" dt="2018-03-25T00:46:51.471" v="12851" actId="478"/>
          <ac:picMkLst>
            <pc:docMk/>
            <pc:sldMk cId="2094248945" sldId="359"/>
            <ac:picMk id="2" creationId="{01216357-9063-42EA-B0EF-1B21A8C30A37}"/>
          </ac:picMkLst>
        </pc:picChg>
        <pc:picChg chg="add mod">
          <ac:chgData name="Никола Алексеев" userId="ba66283bcb01e904" providerId="LiveId" clId="{711C7032-32B9-49DD-8624-A1E7C3477D51}" dt="2018-03-25T00:47:09.890" v="12856" actId="1076"/>
          <ac:picMkLst>
            <pc:docMk/>
            <pc:sldMk cId="2094248945" sldId="359"/>
            <ac:picMk id="3" creationId="{A67CEA8D-8CD3-40B3-AF8E-36DB5FF682A2}"/>
          </ac:picMkLst>
        </pc:picChg>
      </pc:sldChg>
      <pc:sldChg chg="del">
        <pc:chgData name="Никола Алексеев" userId="ba66283bcb01e904" providerId="LiveId" clId="{711C7032-32B9-49DD-8624-A1E7C3477D51}" dt="2018-03-24T17:29:03.904" v="33" actId="2696"/>
        <pc:sldMkLst>
          <pc:docMk/>
          <pc:sldMk cId="3752636482" sldId="359"/>
        </pc:sldMkLst>
      </pc:sldChg>
      <pc:sldChg chg="addSp delSp modSp add">
        <pc:chgData name="Никола Алексеев" userId="ba66283bcb01e904" providerId="LiveId" clId="{711C7032-32B9-49DD-8624-A1E7C3477D51}" dt="2018-03-25T00:48:39.237" v="12979" actId="1076"/>
        <pc:sldMkLst>
          <pc:docMk/>
          <pc:sldMk cId="1700866754" sldId="360"/>
        </pc:sldMkLst>
        <pc:spChg chg="mod">
          <ac:chgData name="Никола Алексеев" userId="ba66283bcb01e904" providerId="LiveId" clId="{711C7032-32B9-49DD-8624-A1E7C3477D51}" dt="2018-03-25T00:48:11.300" v="12975" actId="20577"/>
          <ac:spMkLst>
            <pc:docMk/>
            <pc:sldMk cId="1700866754" sldId="360"/>
            <ac:spMk id="14" creationId="{FA535297-F2E0-4628-A896-7338D4561448}"/>
          </ac:spMkLst>
        </pc:spChg>
        <pc:spChg chg="mod">
          <ac:chgData name="Никола Алексеев" userId="ba66283bcb01e904" providerId="LiveId" clId="{711C7032-32B9-49DD-8624-A1E7C3477D51}" dt="2018-03-25T00:47:53.810" v="12961" actId="20577"/>
          <ac:spMkLst>
            <pc:docMk/>
            <pc:sldMk cId="1700866754" sldId="360"/>
            <ac:spMk id="16" creationId="{1189B33F-5423-4A94-BC8B-D80DC2CAA885}"/>
          </ac:spMkLst>
        </pc:spChg>
        <pc:picChg chg="add mod">
          <ac:chgData name="Никола Алексеев" userId="ba66283bcb01e904" providerId="LiveId" clId="{711C7032-32B9-49DD-8624-A1E7C3477D51}" dt="2018-03-25T00:48:39.237" v="12979" actId="1076"/>
          <ac:picMkLst>
            <pc:docMk/>
            <pc:sldMk cId="1700866754" sldId="360"/>
            <ac:picMk id="2" creationId="{27A79798-DE5D-4D71-A685-0D5E299A5FB4}"/>
          </ac:picMkLst>
        </pc:picChg>
        <pc:picChg chg="del">
          <ac:chgData name="Никола Алексеев" userId="ba66283bcb01e904" providerId="LiveId" clId="{711C7032-32B9-49DD-8624-A1E7C3477D51}" dt="2018-03-25T00:48:33.468" v="12976" actId="478"/>
          <ac:picMkLst>
            <pc:docMk/>
            <pc:sldMk cId="1700866754" sldId="360"/>
            <ac:picMk id="3" creationId="{A67CEA8D-8CD3-40B3-AF8E-36DB5FF682A2}"/>
          </ac:picMkLst>
        </pc:picChg>
      </pc:sldChg>
      <pc:sldChg chg="del">
        <pc:chgData name="Никола Алексеев" userId="ba66283bcb01e904" providerId="LiveId" clId="{711C7032-32B9-49DD-8624-A1E7C3477D51}" dt="2018-03-24T17:29:03.960" v="38" actId="2696"/>
        <pc:sldMkLst>
          <pc:docMk/>
          <pc:sldMk cId="1945847769" sldId="360"/>
        </pc:sldMkLst>
      </pc:sldChg>
      <pc:sldChg chg="del">
        <pc:chgData name="Никола Алексеев" userId="ba66283bcb01e904" providerId="LiveId" clId="{711C7032-32B9-49DD-8624-A1E7C3477D51}" dt="2018-03-24T17:29:03.931" v="35" actId="2696"/>
        <pc:sldMkLst>
          <pc:docMk/>
          <pc:sldMk cId="2292974056" sldId="361"/>
        </pc:sldMkLst>
      </pc:sldChg>
      <pc:sldChg chg="addSp delSp modSp add">
        <pc:chgData name="Никола Алексеев" userId="ba66283bcb01e904" providerId="LiveId" clId="{711C7032-32B9-49DD-8624-A1E7C3477D51}" dt="2018-03-25T00:51:41.598" v="13127" actId="20577"/>
        <pc:sldMkLst>
          <pc:docMk/>
          <pc:sldMk cId="4128090804" sldId="361"/>
        </pc:sldMkLst>
        <pc:spChg chg="mod">
          <ac:chgData name="Никола Алексеев" userId="ba66283bcb01e904" providerId="LiveId" clId="{711C7032-32B9-49DD-8624-A1E7C3477D51}" dt="2018-03-25T00:49:53.779" v="13076" actId="14100"/>
          <ac:spMkLst>
            <pc:docMk/>
            <pc:sldMk cId="4128090804" sldId="361"/>
            <ac:spMk id="13" creationId="{FD8CA122-6C71-4CAF-AD18-3FDDD807418F}"/>
          </ac:spMkLst>
        </pc:spChg>
        <pc:spChg chg="mod">
          <ac:chgData name="Никола Алексеев" userId="ba66283bcb01e904" providerId="LiveId" clId="{711C7032-32B9-49DD-8624-A1E7C3477D51}" dt="2018-03-25T00:50:09.520" v="13106" actId="20577"/>
          <ac:spMkLst>
            <pc:docMk/>
            <pc:sldMk cId="4128090804" sldId="361"/>
            <ac:spMk id="14" creationId="{FA535297-F2E0-4628-A896-7338D4561448}"/>
          </ac:spMkLst>
        </pc:spChg>
        <pc:spChg chg="add mod">
          <ac:chgData name="Никола Алексеев" userId="ba66283bcb01e904" providerId="LiveId" clId="{711C7032-32B9-49DD-8624-A1E7C3477D51}" dt="2018-03-25T00:50:50.387" v="13123" actId="20577"/>
          <ac:spMkLst>
            <pc:docMk/>
            <pc:sldMk cId="4128090804" sldId="361"/>
            <ac:spMk id="15" creationId="{2EDC4555-8723-4136-A20E-97D67827EBD9}"/>
          </ac:spMkLst>
        </pc:spChg>
        <pc:spChg chg="mod">
          <ac:chgData name="Никола Алексеев" userId="ba66283bcb01e904" providerId="LiveId" clId="{711C7032-32B9-49DD-8624-A1E7C3477D51}" dt="2018-03-25T00:51:41.598" v="13127" actId="20577"/>
          <ac:spMkLst>
            <pc:docMk/>
            <pc:sldMk cId="4128090804" sldId="361"/>
            <ac:spMk id="16" creationId="{1189B33F-5423-4A94-BC8B-D80DC2CAA885}"/>
          </ac:spMkLst>
        </pc:spChg>
        <pc:picChg chg="del">
          <ac:chgData name="Никола Алексеев" userId="ba66283bcb01e904" providerId="LiveId" clId="{711C7032-32B9-49DD-8624-A1E7C3477D51}" dt="2018-03-25T00:49:49.869" v="13074" actId="478"/>
          <ac:picMkLst>
            <pc:docMk/>
            <pc:sldMk cId="4128090804" sldId="361"/>
            <ac:picMk id="2" creationId="{27A79798-DE5D-4D71-A685-0D5E299A5FB4}"/>
          </ac:picMkLst>
        </pc:picChg>
        <pc:picChg chg="add mod">
          <ac:chgData name="Никола Алексеев" userId="ba66283bcb01e904" providerId="LiveId" clId="{711C7032-32B9-49DD-8624-A1E7C3477D51}" dt="2018-03-25T00:51:30.371" v="13126" actId="1076"/>
          <ac:picMkLst>
            <pc:docMk/>
            <pc:sldMk cId="4128090804" sldId="361"/>
            <ac:picMk id="3" creationId="{887C8281-2671-4087-B70D-C8A8A340EDC5}"/>
          </ac:picMkLst>
        </pc:picChg>
      </pc:sldChg>
      <pc:sldChg chg="del">
        <pc:chgData name="Никола Алексеев" userId="ba66283bcb01e904" providerId="LiveId" clId="{711C7032-32B9-49DD-8624-A1E7C3477D51}" dt="2018-03-24T17:29:03.940" v="36" actId="2696"/>
        <pc:sldMkLst>
          <pc:docMk/>
          <pc:sldMk cId="699889556" sldId="362"/>
        </pc:sldMkLst>
      </pc:sldChg>
      <pc:sldChg chg="delSp modSp add">
        <pc:chgData name="Никола Алексеев" userId="ba66283bcb01e904" providerId="LiveId" clId="{711C7032-32B9-49DD-8624-A1E7C3477D51}" dt="2018-03-25T06:12:16.386" v="13456" actId="20577"/>
        <pc:sldMkLst>
          <pc:docMk/>
          <pc:sldMk cId="1766844151" sldId="362"/>
        </pc:sldMkLst>
        <pc:spChg chg="mod">
          <ac:chgData name="Никола Алексеев" userId="ba66283bcb01e904" providerId="LiveId" clId="{711C7032-32B9-49DD-8624-A1E7C3477D51}" dt="2018-03-25T06:12:16.386" v="13456" actId="20577"/>
          <ac:spMkLst>
            <pc:docMk/>
            <pc:sldMk cId="1766844151" sldId="362"/>
            <ac:spMk id="6" creationId="{F1DAE093-F3A5-46CD-A676-9497122D7567}"/>
          </ac:spMkLst>
        </pc:spChg>
        <pc:picChg chg="del">
          <ac:chgData name="Никола Алексеев" userId="ba66283bcb01e904" providerId="LiveId" clId="{711C7032-32B9-49DD-8624-A1E7C3477D51}" dt="2018-03-25T06:10:23.132" v="13234" actId="478"/>
          <ac:picMkLst>
            <pc:docMk/>
            <pc:sldMk cId="1766844151" sldId="362"/>
            <ac:picMk id="2" creationId="{C77F32DC-666D-4581-9961-09677EF42E15}"/>
          </ac:picMkLst>
        </pc:picChg>
      </pc:sldChg>
      <pc:sldChg chg="del">
        <pc:chgData name="Никола Алексеев" userId="ba66283bcb01e904" providerId="LiveId" clId="{711C7032-32B9-49DD-8624-A1E7C3477D51}" dt="2018-03-24T17:29:03.946" v="37" actId="2696"/>
        <pc:sldMkLst>
          <pc:docMk/>
          <pc:sldMk cId="954909387" sldId="363"/>
        </pc:sldMkLst>
      </pc:sldChg>
      <pc:sldChg chg="del">
        <pc:chgData name="Никола Алексеев" userId="ba66283bcb01e904" providerId="LiveId" clId="{711C7032-32B9-49DD-8624-A1E7C3477D51}" dt="2018-03-24T17:29:03.981" v="39" actId="2696"/>
        <pc:sldMkLst>
          <pc:docMk/>
          <pc:sldMk cId="3959312886" sldId="364"/>
        </pc:sldMkLst>
      </pc:sldChg>
      <pc:sldChg chg="del">
        <pc:chgData name="Никола Алексеев" userId="ba66283bcb01e904" providerId="LiveId" clId="{711C7032-32B9-49DD-8624-A1E7C3477D51}" dt="2018-03-24T17:29:03.495" v="1" actId="2696"/>
        <pc:sldMkLst>
          <pc:docMk/>
          <pc:sldMk cId="2703221400" sldId="365"/>
        </pc:sldMkLst>
      </pc:sldChg>
      <pc:sldChg chg="del">
        <pc:chgData name="Никола Алексеев" userId="ba66283bcb01e904" providerId="LiveId" clId="{711C7032-32B9-49DD-8624-A1E7C3477D51}" dt="2018-03-24T17:29:03.781" v="24" actId="2696"/>
        <pc:sldMkLst>
          <pc:docMk/>
          <pc:sldMk cId="670827500" sldId="366"/>
        </pc:sldMkLst>
      </pc:sldChg>
      <pc:sldChg chg="del">
        <pc:chgData name="Никола Алексеев" userId="ba66283bcb01e904" providerId="LiveId" clId="{711C7032-32B9-49DD-8624-A1E7C3477D51}" dt="2018-03-24T17:29:03.918" v="34" actId="2696"/>
        <pc:sldMkLst>
          <pc:docMk/>
          <pc:sldMk cId="1681085833" sldId="367"/>
        </pc:sldMkLst>
      </pc:sldChg>
    </pc:docChg>
  </pc:docChgLst>
  <pc:docChgLst>
    <pc:chgData name="Никола Алексеев" userId="ba66283bcb01e904" providerId="LiveId" clId="{2A33A846-0A88-4004-990B-250372F2D2F4}"/>
    <pc:docChg chg="undo redo custSel addSld delSld modSld sldOrd">
      <pc:chgData name="Никола Алексеев" userId="ba66283bcb01e904" providerId="LiveId" clId="{2A33A846-0A88-4004-990B-250372F2D2F4}" dt="2018-03-03T11:15:16.020" v="3607" actId="20577"/>
      <pc:docMkLst>
        <pc:docMk/>
      </pc:docMkLst>
      <pc:sldChg chg="addSp delSp modSp add ord">
        <pc:chgData name="Никола Алексеев" userId="ba66283bcb01e904" providerId="LiveId" clId="{2A33A846-0A88-4004-990B-250372F2D2F4}" dt="2018-03-03T10:50:47.079" v="2078" actId="20577"/>
        <pc:sldMkLst>
          <pc:docMk/>
          <pc:sldMk cId="3556915235" sldId="287"/>
        </pc:sldMkLst>
        <pc:spChg chg="del">
          <ac:chgData name="Никола Алексеев" userId="ba66283bcb01e904" providerId="LiveId" clId="{2A33A846-0A88-4004-990B-250372F2D2F4}" dt="2018-03-03T10:20:10.521" v="38" actId="478"/>
          <ac:spMkLst>
            <pc:docMk/>
            <pc:sldMk cId="3556915235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2A33A846-0A88-4004-990B-250372F2D2F4}" dt="2018-03-03T10:20:10.206" v="37" actId="478"/>
          <ac:spMkLst>
            <pc:docMk/>
            <pc:sldMk cId="3556915235" sldId="287"/>
            <ac:spMk id="4" creationId="{796C3D3A-5450-4384-BA8C-C0F143C4EF5E}"/>
          </ac:spMkLst>
        </pc:spChg>
        <pc:spChg chg="add mod">
          <ac:chgData name="Никола Алексеев" userId="ba66283bcb01e904" providerId="LiveId" clId="{2A33A846-0A88-4004-990B-250372F2D2F4}" dt="2018-03-03T10:21:40.334" v="94" actId="14100"/>
          <ac:spMkLst>
            <pc:docMk/>
            <pc:sldMk cId="3556915235" sldId="287"/>
            <ac:spMk id="5" creationId="{E3FF27F1-1839-4E86-A597-09B7379C8A56}"/>
          </ac:spMkLst>
        </pc:spChg>
        <pc:spChg chg="del">
          <ac:chgData name="Никола Алексеев" userId="ba66283bcb01e904" providerId="LiveId" clId="{2A33A846-0A88-4004-990B-250372F2D2F4}" dt="2018-03-03T10:20:12.364" v="39" actId="478"/>
          <ac:spMkLst>
            <pc:docMk/>
            <pc:sldMk cId="3556915235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2A33A846-0A88-4004-990B-250372F2D2F4}" dt="2018-03-03T10:37:10.750" v="1201" actId="1035"/>
          <ac:spMkLst>
            <pc:docMk/>
            <pc:sldMk cId="3556915235" sldId="287"/>
            <ac:spMk id="7" creationId="{603960FC-BE3E-4DE4-8390-26C6CD771B25}"/>
          </ac:spMkLst>
        </pc:spChg>
        <pc:spChg chg="add mod">
          <ac:chgData name="Никола Алексеев" userId="ba66283bcb01e904" providerId="LiveId" clId="{2A33A846-0A88-4004-990B-250372F2D2F4}" dt="2018-03-03T10:21:46.139" v="96" actId="14100"/>
          <ac:spMkLst>
            <pc:docMk/>
            <pc:sldMk cId="3556915235" sldId="287"/>
            <ac:spMk id="8" creationId="{10BA9762-0285-4E52-B45B-51F70CBAF1F0}"/>
          </ac:spMkLst>
        </pc:spChg>
        <pc:spChg chg="add mod">
          <ac:chgData name="Никола Алексеев" userId="ba66283bcb01e904" providerId="LiveId" clId="{2A33A846-0A88-4004-990B-250372F2D2F4}" dt="2018-03-03T10:21:37.405" v="92" actId="121"/>
          <ac:spMkLst>
            <pc:docMk/>
            <pc:sldMk cId="3556915235" sldId="287"/>
            <ac:spMk id="9" creationId="{FBABCC68-2677-4F0E-AD7B-3AE73AEE9E4F}"/>
          </ac:spMkLst>
        </pc:spChg>
        <pc:spChg chg="add mod">
          <ac:chgData name="Никола Алексеев" userId="ba66283bcb01e904" providerId="LiveId" clId="{2A33A846-0A88-4004-990B-250372F2D2F4}" dt="2018-03-03T10:50:47.079" v="2078" actId="20577"/>
          <ac:spMkLst>
            <pc:docMk/>
            <pc:sldMk cId="3556915235" sldId="287"/>
            <ac:spMk id="10" creationId="{6B54860F-95B9-40AD-9B4C-3566F6119711}"/>
          </ac:spMkLst>
        </pc:spChg>
        <pc:spChg chg="add mod">
          <ac:chgData name="Никола Алексеев" userId="ba66283bcb01e904" providerId="LiveId" clId="{2A33A846-0A88-4004-990B-250372F2D2F4}" dt="2018-03-03T10:44:05.871" v="1924" actId="113"/>
          <ac:spMkLst>
            <pc:docMk/>
            <pc:sldMk cId="3556915235" sldId="287"/>
            <ac:spMk id="11" creationId="{BFD319BD-1FDF-455F-9189-10DDE3F2A20F}"/>
          </ac:spMkLst>
        </pc:spChg>
        <pc:spChg chg="add mod">
          <ac:chgData name="Никола Алексеев" userId="ba66283bcb01e904" providerId="LiveId" clId="{2A33A846-0A88-4004-990B-250372F2D2F4}" dt="2018-03-03T10:43:38.066" v="1912" actId="113"/>
          <ac:spMkLst>
            <pc:docMk/>
            <pc:sldMk cId="3556915235" sldId="287"/>
            <ac:spMk id="12" creationId="{FB885EE7-8796-4611-BA37-D6F533C07917}"/>
          </ac:spMkLst>
        </pc:spChg>
        <pc:spChg chg="add mod">
          <ac:chgData name="Никола Алексеев" userId="ba66283bcb01e904" providerId="LiveId" clId="{2A33A846-0A88-4004-990B-250372F2D2F4}" dt="2018-03-03T10:39:49.694" v="1484" actId="571"/>
          <ac:spMkLst>
            <pc:docMk/>
            <pc:sldMk cId="3556915235" sldId="287"/>
            <ac:spMk id="13" creationId="{E1184245-70DF-44CF-BCBD-B716B8AC70C5}"/>
          </ac:spMkLst>
        </pc:spChg>
        <pc:spChg chg="add mod">
          <ac:chgData name="Никола Алексеев" userId="ba66283bcb01e904" providerId="LiveId" clId="{2A33A846-0A88-4004-990B-250372F2D2F4}" dt="2018-03-03T10:43:41.216" v="1913" actId="113"/>
          <ac:spMkLst>
            <pc:docMk/>
            <pc:sldMk cId="3556915235" sldId="287"/>
            <ac:spMk id="14" creationId="{45D5C66B-CF06-441D-BE22-32FA05E6D59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25.3.2018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atuicolors.com/palette/def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units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DE85F1E-A036-47F9-A5ED-324777F38ADC}"/>
              </a:ext>
            </a:extLst>
          </p:cNvPr>
          <p:cNvSpPr/>
          <p:nvPr/>
        </p:nvSpPr>
        <p:spPr>
          <a:xfrm>
            <a:off x="5647544" y="2033157"/>
            <a:ext cx="3514725" cy="1400407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76885-25FC-4E3A-BC59-13954DDC90BE}"/>
              </a:ext>
            </a:extLst>
          </p:cNvPr>
          <p:cNvSpPr txBox="1"/>
          <p:nvPr/>
        </p:nvSpPr>
        <p:spPr>
          <a:xfrm>
            <a:off x="467544" y="625252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разстояние около даден таг. Това пространство се намира вътре във границите на елемента.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поставим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background-color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даден таг, и променим размерите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а, ще видим, че цветът бива приложен не само върху съдържанието на тага, но и върху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пространството.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DBFCAC-01B9-4062-B239-E308F51D43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920219"/>
              </p:ext>
            </p:extLst>
          </p:nvPr>
        </p:nvGraphicFramePr>
        <p:xfrm>
          <a:off x="5799624" y="3660052"/>
          <a:ext cx="1233771" cy="1103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2158560" imgH="1929960" progId="">
                  <p:embed/>
                </p:oleObj>
              </mc:Choice>
              <mc:Fallback>
                <p:oleObj r:id="rId4" imgW="2158560" imgH="19299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DBFCAC-01B9-4062-B239-E308F51D43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9624" y="3660052"/>
                        <a:ext cx="1233771" cy="1103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FDF4C3E-F0D1-4FE8-B3B6-0D88275000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27" b="4025"/>
          <a:stretch/>
        </p:blipFill>
        <p:spPr>
          <a:xfrm>
            <a:off x="5799624" y="2181733"/>
            <a:ext cx="1152128" cy="115338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47E0E1-85E4-4FE3-AAE2-3D485A54509A}"/>
              </a:ext>
            </a:extLst>
          </p:cNvPr>
          <p:cNvCxnSpPr>
            <a:cxnSpLocks/>
          </p:cNvCxnSpPr>
          <p:nvPr/>
        </p:nvCxnSpPr>
        <p:spPr>
          <a:xfrm>
            <a:off x="6416509" y="4211620"/>
            <a:ext cx="1035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77D160-5C83-465D-ACFA-44BF299BF899}"/>
              </a:ext>
            </a:extLst>
          </p:cNvPr>
          <p:cNvCxnSpPr>
            <a:cxnSpLocks/>
          </p:cNvCxnSpPr>
          <p:nvPr/>
        </p:nvCxnSpPr>
        <p:spPr>
          <a:xfrm flipH="1">
            <a:off x="5292080" y="4568818"/>
            <a:ext cx="1083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9CC715-FDAE-47CF-BD87-C7BF09765DE2}"/>
              </a:ext>
            </a:extLst>
          </p:cNvPr>
          <p:cNvSpPr txBox="1"/>
          <p:nvPr/>
        </p:nvSpPr>
        <p:spPr>
          <a:xfrm>
            <a:off x="4328760" y="4329832"/>
            <a:ext cx="93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Padding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44CEF-BB57-4C00-B89E-F3A5387AD63E}"/>
              </a:ext>
            </a:extLst>
          </p:cNvPr>
          <p:cNvSpPr txBox="1"/>
          <p:nvPr/>
        </p:nvSpPr>
        <p:spPr>
          <a:xfrm>
            <a:off x="7520589" y="4026954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Content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BAADC-5CBE-41DE-86E5-CFB68A83787B}"/>
              </a:ext>
            </a:extLst>
          </p:cNvPr>
          <p:cNvSpPr txBox="1"/>
          <p:nvPr/>
        </p:nvSpPr>
        <p:spPr>
          <a:xfrm>
            <a:off x="7048896" y="2512664"/>
            <a:ext cx="167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Краен резултат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C1B3C-8E16-4174-98B9-403E117D28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89"/>
          <a:stretch/>
        </p:blipFill>
        <p:spPr>
          <a:xfrm>
            <a:off x="611560" y="2881996"/>
            <a:ext cx="3790950" cy="9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9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9C355-6391-42EF-BE61-1CDE2E3EC857}"/>
              </a:ext>
            </a:extLst>
          </p:cNvPr>
          <p:cNvSpPr/>
          <p:nvPr/>
        </p:nvSpPr>
        <p:spPr>
          <a:xfrm>
            <a:off x="-1" y="1284163"/>
            <a:ext cx="9144001" cy="4780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83EFB-E98E-4030-805A-05CC35211C61}"/>
              </a:ext>
            </a:extLst>
          </p:cNvPr>
          <p:cNvSpPr txBox="1"/>
          <p:nvPr/>
        </p:nvSpPr>
        <p:spPr>
          <a:xfrm>
            <a:off x="3707904" y="1338523"/>
            <a:ext cx="15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padding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50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78167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Друг вариант чрез, който можем да постигнем същото нещо е: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DE508-88CC-4B74-BFD1-48D12997657B}"/>
              </a:ext>
            </a:extLst>
          </p:cNvPr>
          <p:cNvSpPr txBox="1"/>
          <p:nvPr/>
        </p:nvSpPr>
        <p:spPr>
          <a:xfrm>
            <a:off x="467544" y="195692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този начин задаваме,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 стойност 50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px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четирите страни на елемента.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искаме да сложим различни стойности отгоре или отдолу, има няколко варианта: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2EFBC9-D4B8-492A-9452-1BD3C1C8A861}"/>
              </a:ext>
            </a:extLst>
          </p:cNvPr>
          <p:cNvSpPr/>
          <p:nvPr/>
        </p:nvSpPr>
        <p:spPr>
          <a:xfrm>
            <a:off x="-1" y="3019415"/>
            <a:ext cx="9144001" cy="165618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697E9-AE8B-416E-98B4-099B57F67358}"/>
              </a:ext>
            </a:extLst>
          </p:cNvPr>
          <p:cNvSpPr txBox="1"/>
          <p:nvPr/>
        </p:nvSpPr>
        <p:spPr>
          <a:xfrm>
            <a:off x="3529871" y="3073775"/>
            <a:ext cx="19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padding</a:t>
            </a:r>
            <a:r>
              <a:rPr lang="bg-B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50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64590-15CC-46B1-A3DD-685E8CB4E624}"/>
              </a:ext>
            </a:extLst>
          </p:cNvPr>
          <p:cNvSpPr txBox="1"/>
          <p:nvPr/>
        </p:nvSpPr>
        <p:spPr>
          <a:xfrm>
            <a:off x="3517980" y="3478175"/>
            <a:ext cx="228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padding</a:t>
            </a:r>
            <a:r>
              <a:rPr lang="bg-B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bottom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40px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C3A11B-63F8-4E4F-AAC9-1F5EA4B2D9BE}"/>
              </a:ext>
            </a:extLst>
          </p:cNvPr>
          <p:cNvSpPr txBox="1"/>
          <p:nvPr/>
        </p:nvSpPr>
        <p:spPr>
          <a:xfrm>
            <a:off x="3517980" y="3892221"/>
            <a:ext cx="190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padding</a:t>
            </a:r>
            <a:r>
              <a:rPr lang="bg-B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left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55C00-6367-4438-9133-B41BA70F1808}"/>
              </a:ext>
            </a:extLst>
          </p:cNvPr>
          <p:cNvSpPr txBox="1"/>
          <p:nvPr/>
        </p:nvSpPr>
        <p:spPr>
          <a:xfrm>
            <a:off x="3517980" y="4283910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padding</a:t>
            </a:r>
            <a:r>
              <a:rPr lang="bg-B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right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4045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9C355-6391-42EF-BE61-1CDE2E3EC857}"/>
              </a:ext>
            </a:extLst>
          </p:cNvPr>
          <p:cNvSpPr/>
          <p:nvPr/>
        </p:nvSpPr>
        <p:spPr>
          <a:xfrm>
            <a:off x="-1" y="1034431"/>
            <a:ext cx="9144001" cy="4780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83EFB-E98E-4030-805A-05CC35211C61}"/>
              </a:ext>
            </a:extLst>
          </p:cNvPr>
          <p:cNvSpPr txBox="1"/>
          <p:nvPr/>
        </p:nvSpPr>
        <p:spPr>
          <a:xfrm>
            <a:off x="2987824" y="1088791"/>
            <a:ext cx="318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padding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50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40px  20px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577094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зададем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трябва да използваме следното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66C4CFF-4249-4B0B-833F-0F948EB4A9EC}"/>
              </a:ext>
            </a:extLst>
          </p:cNvPr>
          <p:cNvCxnSpPr>
            <a:cxnSpLocks/>
          </p:cNvCxnSpPr>
          <p:nvPr/>
        </p:nvCxnSpPr>
        <p:spPr>
          <a:xfrm flipH="1">
            <a:off x="2826441" y="1383632"/>
            <a:ext cx="1169496" cy="393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165DB42-1EDD-4405-A9D3-3E3840B1F68B}"/>
              </a:ext>
            </a:extLst>
          </p:cNvPr>
          <p:cNvCxnSpPr>
            <a:cxnSpLocks/>
          </p:cNvCxnSpPr>
          <p:nvPr/>
        </p:nvCxnSpPr>
        <p:spPr>
          <a:xfrm flipH="1">
            <a:off x="3955745" y="1419636"/>
            <a:ext cx="734810" cy="4339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FF75359-5801-4E62-9415-32BB2031D1E3}"/>
              </a:ext>
            </a:extLst>
          </p:cNvPr>
          <p:cNvCxnSpPr>
            <a:cxnSpLocks/>
          </p:cNvCxnSpPr>
          <p:nvPr/>
        </p:nvCxnSpPr>
        <p:spPr>
          <a:xfrm>
            <a:off x="5223287" y="1383632"/>
            <a:ext cx="0" cy="469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4E35AC-4DD7-4EDB-9B83-50EB4B095F51}"/>
              </a:ext>
            </a:extLst>
          </p:cNvPr>
          <p:cNvCxnSpPr>
            <a:cxnSpLocks/>
          </p:cNvCxnSpPr>
          <p:nvPr/>
        </p:nvCxnSpPr>
        <p:spPr>
          <a:xfrm>
            <a:off x="5613948" y="1439995"/>
            <a:ext cx="664151" cy="326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5A39CA2-A95F-4B1B-B0A0-C5076CD87DB2}"/>
              </a:ext>
            </a:extLst>
          </p:cNvPr>
          <p:cNvSpPr txBox="1"/>
          <p:nvPr/>
        </p:nvSpPr>
        <p:spPr>
          <a:xfrm>
            <a:off x="2422303" y="1764007"/>
            <a:ext cx="56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D63DB5-412B-496C-B746-0C5B0D172EEA}"/>
              </a:ext>
            </a:extLst>
          </p:cNvPr>
          <p:cNvSpPr txBox="1"/>
          <p:nvPr/>
        </p:nvSpPr>
        <p:spPr>
          <a:xfrm>
            <a:off x="3622969" y="1815302"/>
            <a:ext cx="56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8CCEE0-25EE-4629-B812-14CE2F8F69D9}"/>
              </a:ext>
            </a:extLst>
          </p:cNvPr>
          <p:cNvSpPr txBox="1"/>
          <p:nvPr/>
        </p:nvSpPr>
        <p:spPr>
          <a:xfrm>
            <a:off x="4854942" y="1829643"/>
            <a:ext cx="82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bottom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54586D-3877-4B10-9716-33980BAB5653}"/>
              </a:ext>
            </a:extLst>
          </p:cNvPr>
          <p:cNvSpPr txBox="1"/>
          <p:nvPr/>
        </p:nvSpPr>
        <p:spPr>
          <a:xfrm>
            <a:off x="5976847" y="1815302"/>
            <a:ext cx="82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3AC8D7F6-9AF3-4AD7-9ACA-FDD9792BD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782296"/>
              </p:ext>
            </p:extLst>
          </p:nvPr>
        </p:nvGraphicFramePr>
        <p:xfrm>
          <a:off x="1251214" y="2391816"/>
          <a:ext cx="2703843" cy="255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4" imgW="24545880" imgH="23187240" progId="">
                  <p:embed/>
                </p:oleObj>
              </mc:Choice>
              <mc:Fallback>
                <p:oleObj r:id="rId4" imgW="24545880" imgH="23187240" progId="">
                  <p:embed/>
                  <p:pic>
                    <p:nvPicPr>
                      <p:cNvPr id="65" name="Object 64">
                        <a:extLst>
                          <a:ext uri="{FF2B5EF4-FFF2-40B4-BE49-F238E27FC236}">
                            <a16:creationId xmlns:a16="http://schemas.microsoft.com/office/drawing/2014/main" id="{3AC8D7F6-9AF3-4AD7-9ACA-FDD9792BD3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1214" y="2391816"/>
                        <a:ext cx="2703843" cy="2557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1A2F53AE-7399-402E-9608-20A9A40302DE}"/>
              </a:ext>
            </a:extLst>
          </p:cNvPr>
          <p:cNvSpPr txBox="1"/>
          <p:nvPr/>
        </p:nvSpPr>
        <p:spPr>
          <a:xfrm>
            <a:off x="2320001" y="2468850"/>
            <a:ext cx="56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C5DFF1-9D73-4480-AC46-AC4A9D8A09DF}"/>
              </a:ext>
            </a:extLst>
          </p:cNvPr>
          <p:cNvSpPr txBox="1"/>
          <p:nvPr/>
        </p:nvSpPr>
        <p:spPr>
          <a:xfrm>
            <a:off x="3390675" y="3516906"/>
            <a:ext cx="56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C39781-7B2D-4645-8E0D-CDB521CE42FD}"/>
              </a:ext>
            </a:extLst>
          </p:cNvPr>
          <p:cNvSpPr txBox="1"/>
          <p:nvPr/>
        </p:nvSpPr>
        <p:spPr>
          <a:xfrm>
            <a:off x="2202626" y="4597068"/>
            <a:ext cx="82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bottom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B9DE182-23A0-4AF0-96DA-8D8FE262AB6E}"/>
              </a:ext>
            </a:extLst>
          </p:cNvPr>
          <p:cNvSpPr txBox="1"/>
          <p:nvPr/>
        </p:nvSpPr>
        <p:spPr>
          <a:xfrm>
            <a:off x="1081516" y="3516906"/>
            <a:ext cx="82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3EFCA37-7E45-49EB-AB7D-0C1922384158}"/>
              </a:ext>
            </a:extLst>
          </p:cNvPr>
          <p:cNvSpPr txBox="1"/>
          <p:nvPr/>
        </p:nvSpPr>
        <p:spPr>
          <a:xfrm>
            <a:off x="4642849" y="2857500"/>
            <a:ext cx="32805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по-лесно запомняне на местоположението на четирите компонента, си представете, че имате часовник, чиито стрелки стоят на позиция 12:00.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стелката се движи, всяка една от посоките бива обходена</a:t>
            </a:r>
          </a:p>
        </p:txBody>
      </p:sp>
    </p:spTree>
    <p:extLst>
      <p:ext uri="{BB962C8B-B14F-4D97-AF65-F5344CB8AC3E}">
        <p14:creationId xmlns:p14="http://schemas.microsoft.com/office/powerpoint/2010/main" val="48658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9C355-6391-42EF-BE61-1CDE2E3EC857}"/>
              </a:ext>
            </a:extLst>
          </p:cNvPr>
          <p:cNvSpPr/>
          <p:nvPr/>
        </p:nvSpPr>
        <p:spPr>
          <a:xfrm>
            <a:off x="-1" y="2046248"/>
            <a:ext cx="9144001" cy="4780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83EFB-E98E-4030-805A-05CC35211C61}"/>
              </a:ext>
            </a:extLst>
          </p:cNvPr>
          <p:cNvSpPr txBox="1"/>
          <p:nvPr/>
        </p:nvSpPr>
        <p:spPr>
          <a:xfrm>
            <a:off x="2987824" y="2100608"/>
            <a:ext cx="207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padding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50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11821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Възможно да съкратим записа от предния слайд: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45B612-9F9E-4B4F-A327-B6D5A22DC7E5}"/>
              </a:ext>
            </a:extLst>
          </p:cNvPr>
          <p:cNvSpPr txBox="1"/>
          <p:nvPr/>
        </p:nvSpPr>
        <p:spPr>
          <a:xfrm>
            <a:off x="467544" y="334239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този начин групираме еднаквите стойности.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Записът по-горе показва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50px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отгоре и отдолу и 10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px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отляво и отдясно</a:t>
            </a:r>
          </a:p>
        </p:txBody>
      </p:sp>
    </p:spTree>
    <p:extLst>
      <p:ext uri="{BB962C8B-B14F-4D97-AF65-F5344CB8AC3E}">
        <p14:creationId xmlns:p14="http://schemas.microsoft.com/office/powerpoint/2010/main" val="96550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07ADD66-C497-4F4A-8518-EFFCFB0F3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201664"/>
              </p:ext>
            </p:extLst>
          </p:nvPr>
        </p:nvGraphicFramePr>
        <p:xfrm>
          <a:off x="5857575" y="3681586"/>
          <a:ext cx="1117868" cy="1117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4" imgW="1777680" imgH="1777680" progId="">
                  <p:embed/>
                </p:oleObj>
              </mc:Choice>
              <mc:Fallback>
                <p:oleObj r:id="rId4" imgW="1777680" imgH="17776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07ADD66-C497-4F4A-8518-EFFCFB0F3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57575" y="3681586"/>
                        <a:ext cx="1117868" cy="1117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DE85F1E-A036-47F9-A5ED-324777F38ADC}"/>
              </a:ext>
            </a:extLst>
          </p:cNvPr>
          <p:cNvSpPr/>
          <p:nvPr/>
        </p:nvSpPr>
        <p:spPr>
          <a:xfrm>
            <a:off x="5647544" y="2033157"/>
            <a:ext cx="3514725" cy="1400407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76885-25FC-4E3A-BC59-13954DDC90BE}"/>
              </a:ext>
            </a:extLst>
          </p:cNvPr>
          <p:cNvSpPr txBox="1"/>
          <p:nvPr/>
        </p:nvSpPr>
        <p:spPr>
          <a:xfrm>
            <a:off x="467544" y="625252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Margin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разлика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margin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определяме големината на пространството, което отделя даден елемент от останалите елементи. Ако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margin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поставим цвят за фон на даден таг, този цвят няма да се визуализира във частта от страницата, която заема самият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margin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47E0E1-85E4-4FE3-AAE2-3D485A54509A}"/>
              </a:ext>
            </a:extLst>
          </p:cNvPr>
          <p:cNvCxnSpPr>
            <a:cxnSpLocks/>
          </p:cNvCxnSpPr>
          <p:nvPr/>
        </p:nvCxnSpPr>
        <p:spPr>
          <a:xfrm>
            <a:off x="6416509" y="4211620"/>
            <a:ext cx="1035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77D160-5C83-465D-ACFA-44BF299BF899}"/>
              </a:ext>
            </a:extLst>
          </p:cNvPr>
          <p:cNvCxnSpPr>
            <a:cxnSpLocks/>
          </p:cNvCxnSpPr>
          <p:nvPr/>
        </p:nvCxnSpPr>
        <p:spPr>
          <a:xfrm flipH="1">
            <a:off x="5292080" y="4568818"/>
            <a:ext cx="1083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9CC715-FDAE-47CF-BD87-C7BF09765DE2}"/>
              </a:ext>
            </a:extLst>
          </p:cNvPr>
          <p:cNvSpPr txBox="1"/>
          <p:nvPr/>
        </p:nvSpPr>
        <p:spPr>
          <a:xfrm>
            <a:off x="4328760" y="4329832"/>
            <a:ext cx="85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Margin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44CEF-BB57-4C00-B89E-F3A5387AD63E}"/>
              </a:ext>
            </a:extLst>
          </p:cNvPr>
          <p:cNvSpPr txBox="1"/>
          <p:nvPr/>
        </p:nvSpPr>
        <p:spPr>
          <a:xfrm>
            <a:off x="7520589" y="4026954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Content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BAADC-5CBE-41DE-86E5-CFB68A83787B}"/>
              </a:ext>
            </a:extLst>
          </p:cNvPr>
          <p:cNvSpPr txBox="1"/>
          <p:nvPr/>
        </p:nvSpPr>
        <p:spPr>
          <a:xfrm>
            <a:off x="7048896" y="2512664"/>
            <a:ext cx="167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Краен резултат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B753E9-676C-4F26-8E92-E37424946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41" y="2759113"/>
            <a:ext cx="371475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92C5E-CBBD-4B62-A640-D1635294CA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540" t="7997" r="1540"/>
          <a:stretch/>
        </p:blipFill>
        <p:spPr>
          <a:xfrm>
            <a:off x="5750991" y="2115613"/>
            <a:ext cx="1278357" cy="11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1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9C355-6391-42EF-BE61-1CDE2E3EC857}"/>
              </a:ext>
            </a:extLst>
          </p:cNvPr>
          <p:cNvSpPr/>
          <p:nvPr/>
        </p:nvSpPr>
        <p:spPr>
          <a:xfrm>
            <a:off x="-1" y="1284163"/>
            <a:ext cx="9144001" cy="4780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83EFB-E98E-4030-805A-05CC35211C61}"/>
              </a:ext>
            </a:extLst>
          </p:cNvPr>
          <p:cNvSpPr txBox="1"/>
          <p:nvPr/>
        </p:nvSpPr>
        <p:spPr>
          <a:xfrm>
            <a:off x="3596116" y="1352324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margin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50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78167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Записа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margin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сходен с този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padding: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2EFBC9-D4B8-492A-9452-1BD3C1C8A861}"/>
              </a:ext>
            </a:extLst>
          </p:cNvPr>
          <p:cNvSpPr/>
          <p:nvPr/>
        </p:nvSpPr>
        <p:spPr>
          <a:xfrm>
            <a:off x="-1" y="1956922"/>
            <a:ext cx="9144001" cy="165618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697E9-AE8B-416E-98B4-099B57F67358}"/>
              </a:ext>
            </a:extLst>
          </p:cNvPr>
          <p:cNvSpPr txBox="1"/>
          <p:nvPr/>
        </p:nvSpPr>
        <p:spPr>
          <a:xfrm>
            <a:off x="3581937" y="2011282"/>
            <a:ext cx="18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margin</a:t>
            </a:r>
            <a:r>
              <a:rPr lang="bg-B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50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64590-15CC-46B1-A3DD-685E8CB4E624}"/>
              </a:ext>
            </a:extLst>
          </p:cNvPr>
          <p:cNvSpPr txBox="1"/>
          <p:nvPr/>
        </p:nvSpPr>
        <p:spPr>
          <a:xfrm>
            <a:off x="3570046" y="2415682"/>
            <a:ext cx="21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margin</a:t>
            </a:r>
            <a:r>
              <a:rPr lang="bg-B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bottom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40px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C3A11B-63F8-4E4F-AAC9-1F5EA4B2D9BE}"/>
              </a:ext>
            </a:extLst>
          </p:cNvPr>
          <p:cNvSpPr txBox="1"/>
          <p:nvPr/>
        </p:nvSpPr>
        <p:spPr>
          <a:xfrm>
            <a:off x="3570047" y="2829728"/>
            <a:ext cx="18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margin</a:t>
            </a:r>
            <a:r>
              <a:rPr lang="bg-B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left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55C00-6367-4438-9133-B41BA70F1808}"/>
              </a:ext>
            </a:extLst>
          </p:cNvPr>
          <p:cNvSpPr txBox="1"/>
          <p:nvPr/>
        </p:nvSpPr>
        <p:spPr>
          <a:xfrm>
            <a:off x="3570047" y="3221417"/>
            <a:ext cx="192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margin</a:t>
            </a:r>
            <a:r>
              <a:rPr lang="bg-B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right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E2A47-7C7D-485A-9AE0-26D8943F2DA3}"/>
              </a:ext>
            </a:extLst>
          </p:cNvPr>
          <p:cNvSpPr/>
          <p:nvPr/>
        </p:nvSpPr>
        <p:spPr>
          <a:xfrm>
            <a:off x="-1" y="3758866"/>
            <a:ext cx="9144001" cy="4780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F9FC87-2F3E-43A6-A4A3-01C548C71A68}"/>
              </a:ext>
            </a:extLst>
          </p:cNvPr>
          <p:cNvSpPr txBox="1"/>
          <p:nvPr/>
        </p:nvSpPr>
        <p:spPr>
          <a:xfrm>
            <a:off x="3627439" y="3813226"/>
            <a:ext cx="292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margin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50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10px 40px 20px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BDAC56-7F97-4471-8DB7-5F6796C8C8D4}"/>
              </a:ext>
            </a:extLst>
          </p:cNvPr>
          <p:cNvSpPr/>
          <p:nvPr/>
        </p:nvSpPr>
        <p:spPr>
          <a:xfrm>
            <a:off x="-1" y="4378519"/>
            <a:ext cx="9144001" cy="4780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FC6569-0CD5-43EF-AB67-DF5E2BB8DA82}"/>
              </a:ext>
            </a:extLst>
          </p:cNvPr>
          <p:cNvSpPr txBox="1"/>
          <p:nvPr/>
        </p:nvSpPr>
        <p:spPr>
          <a:xfrm>
            <a:off x="3627439" y="4432879"/>
            <a:ext cx="191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margin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50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20px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4008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8320D-8802-4E01-9B53-83394862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68" y="3681586"/>
            <a:ext cx="1133475" cy="11334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DE85F1E-A036-47F9-A5ED-324777F38ADC}"/>
              </a:ext>
            </a:extLst>
          </p:cNvPr>
          <p:cNvSpPr/>
          <p:nvPr/>
        </p:nvSpPr>
        <p:spPr>
          <a:xfrm>
            <a:off x="5647544" y="2033157"/>
            <a:ext cx="3514725" cy="1400407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76885-25FC-4E3A-BC59-13954DDC90BE}"/>
              </a:ext>
            </a:extLst>
          </p:cNvPr>
          <p:cNvSpPr txBox="1"/>
          <p:nvPr/>
        </p:nvSpPr>
        <p:spPr>
          <a:xfrm>
            <a:off x="467544" y="625252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Border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границата между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margin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 намира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border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Сходно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padding-a border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влиза вътре във очертанията на самия елемент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47E0E1-85E4-4FE3-AAE2-3D485A54509A}"/>
              </a:ext>
            </a:extLst>
          </p:cNvPr>
          <p:cNvCxnSpPr>
            <a:cxnSpLocks/>
          </p:cNvCxnSpPr>
          <p:nvPr/>
        </p:nvCxnSpPr>
        <p:spPr>
          <a:xfrm>
            <a:off x="6416509" y="4211620"/>
            <a:ext cx="10358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77D160-5C83-465D-ACFA-44BF299BF899}"/>
              </a:ext>
            </a:extLst>
          </p:cNvPr>
          <p:cNvCxnSpPr>
            <a:cxnSpLocks/>
          </p:cNvCxnSpPr>
          <p:nvPr/>
        </p:nvCxnSpPr>
        <p:spPr>
          <a:xfrm flipH="1">
            <a:off x="5292080" y="4568818"/>
            <a:ext cx="1083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9CC715-FDAE-47CF-BD87-C7BF09765DE2}"/>
              </a:ext>
            </a:extLst>
          </p:cNvPr>
          <p:cNvSpPr txBox="1"/>
          <p:nvPr/>
        </p:nvSpPr>
        <p:spPr>
          <a:xfrm>
            <a:off x="4328760" y="4329832"/>
            <a:ext cx="82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Border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44CEF-BB57-4C00-B89E-F3A5387AD63E}"/>
              </a:ext>
            </a:extLst>
          </p:cNvPr>
          <p:cNvSpPr txBox="1"/>
          <p:nvPr/>
        </p:nvSpPr>
        <p:spPr>
          <a:xfrm>
            <a:off x="7520589" y="4026954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Content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BAADC-5CBE-41DE-86E5-CFB68A83787B}"/>
              </a:ext>
            </a:extLst>
          </p:cNvPr>
          <p:cNvSpPr txBox="1"/>
          <p:nvPr/>
        </p:nvSpPr>
        <p:spPr>
          <a:xfrm>
            <a:off x="7048896" y="2512664"/>
            <a:ext cx="167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bg2">
                    <a:lumMod val="25000"/>
                  </a:schemeClr>
                </a:solidFill>
              </a:rPr>
              <a:t>Краен резултат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3A499-7BED-40E6-B3DE-52F7ADE28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671211"/>
            <a:ext cx="4124325" cy="981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1A6CE8-1242-48CF-ACAE-09C699C298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7" b="4025"/>
          <a:stretch/>
        </p:blipFill>
        <p:spPr>
          <a:xfrm>
            <a:off x="5799624" y="2181733"/>
            <a:ext cx="1152128" cy="115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1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9C355-6391-42EF-BE61-1CDE2E3EC857}"/>
              </a:ext>
            </a:extLst>
          </p:cNvPr>
          <p:cNvSpPr/>
          <p:nvPr/>
        </p:nvSpPr>
        <p:spPr>
          <a:xfrm>
            <a:off x="-1" y="2379448"/>
            <a:ext cx="9144001" cy="4780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83EFB-E98E-4030-805A-05CC35211C61}"/>
              </a:ext>
            </a:extLst>
          </p:cNvPr>
          <p:cNvSpPr txBox="1"/>
          <p:nvPr/>
        </p:nvSpPr>
        <p:spPr>
          <a:xfrm>
            <a:off x="3092071" y="244760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border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50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px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solid orange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929605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Сходно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margin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при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border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запишем едно и също нещо по няколко начина.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Разликата, е в това, че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border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има не само размер, но и цвят и форма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8CE07F-63CE-4F4F-B7B4-F00DDFB2E174}"/>
              </a:ext>
            </a:extLst>
          </p:cNvPr>
          <p:cNvCxnSpPr>
            <a:cxnSpLocks/>
          </p:cNvCxnSpPr>
          <p:nvPr/>
        </p:nvCxnSpPr>
        <p:spPr>
          <a:xfrm flipH="1">
            <a:off x="2898458" y="2816941"/>
            <a:ext cx="1169496" cy="393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9032D2-3991-454D-8D89-6970AE630983}"/>
              </a:ext>
            </a:extLst>
          </p:cNvPr>
          <p:cNvCxnSpPr>
            <a:cxnSpLocks/>
          </p:cNvCxnSpPr>
          <p:nvPr/>
        </p:nvCxnSpPr>
        <p:spPr>
          <a:xfrm>
            <a:off x="4652702" y="2816941"/>
            <a:ext cx="0" cy="487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E4726A-68A0-48C7-82D0-99B6EAAC24E0}"/>
              </a:ext>
            </a:extLst>
          </p:cNvPr>
          <p:cNvCxnSpPr>
            <a:cxnSpLocks/>
          </p:cNvCxnSpPr>
          <p:nvPr/>
        </p:nvCxnSpPr>
        <p:spPr>
          <a:xfrm>
            <a:off x="5294949" y="2816941"/>
            <a:ext cx="977452" cy="409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B3294C-7771-43E2-AF71-DCCA8919C159}"/>
              </a:ext>
            </a:extLst>
          </p:cNvPr>
          <p:cNvSpPr txBox="1"/>
          <p:nvPr/>
        </p:nvSpPr>
        <p:spPr>
          <a:xfrm>
            <a:off x="2267755" y="3254434"/>
            <a:ext cx="108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Дебелина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F93B27-F36B-4D1F-8B7C-B21B5CE7743B}"/>
              </a:ext>
            </a:extLst>
          </p:cNvPr>
          <p:cNvSpPr txBox="1"/>
          <p:nvPr/>
        </p:nvSpPr>
        <p:spPr>
          <a:xfrm>
            <a:off x="4103959" y="3254434"/>
            <a:ext cx="108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Форма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E6D13-1350-47B0-A678-A9877BE30560}"/>
              </a:ext>
            </a:extLst>
          </p:cNvPr>
          <p:cNvSpPr txBox="1"/>
          <p:nvPr/>
        </p:nvSpPr>
        <p:spPr>
          <a:xfrm>
            <a:off x="5868155" y="3254434"/>
            <a:ext cx="108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Цвят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9B8564-826E-4CA1-8BA8-C95C193C5407}"/>
              </a:ext>
            </a:extLst>
          </p:cNvPr>
          <p:cNvSpPr txBox="1"/>
          <p:nvPr/>
        </p:nvSpPr>
        <p:spPr>
          <a:xfrm>
            <a:off x="467544" y="4362676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пропуснем който и да е от трите компонента, и кода пак ще бъде валиден.</a:t>
            </a:r>
          </a:p>
        </p:txBody>
      </p:sp>
    </p:spTree>
    <p:extLst>
      <p:ext uri="{BB962C8B-B14F-4D97-AF65-F5344CB8AC3E}">
        <p14:creationId xmlns:p14="http://schemas.microsoft.com/office/powerpoint/2010/main" val="9069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9C355-6391-42EF-BE61-1CDE2E3EC857}"/>
              </a:ext>
            </a:extLst>
          </p:cNvPr>
          <p:cNvSpPr/>
          <p:nvPr/>
        </p:nvSpPr>
        <p:spPr>
          <a:xfrm>
            <a:off x="-1" y="1300078"/>
            <a:ext cx="9144001" cy="119738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83EFB-E98E-4030-805A-05CC35211C61}"/>
              </a:ext>
            </a:extLst>
          </p:cNvPr>
          <p:cNvSpPr txBox="1"/>
          <p:nvPr/>
        </p:nvSpPr>
        <p:spPr>
          <a:xfrm>
            <a:off x="3293073" y="1333040"/>
            <a:ext cx="214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border-color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55571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Възможно е да променим само едно от свойствата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border-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а, както и да специфицираме, за коя от страните на селектирания елемент искаме да поставим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border.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56A81-02E8-48A4-B476-90A8F60A2EC0}"/>
              </a:ext>
            </a:extLst>
          </p:cNvPr>
          <p:cNvSpPr txBox="1"/>
          <p:nvPr/>
        </p:nvSpPr>
        <p:spPr>
          <a:xfrm>
            <a:off x="3293073" y="1675532"/>
            <a:ext cx="189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border-style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solid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43254-C731-4FA1-B405-494C88B19B1C}"/>
              </a:ext>
            </a:extLst>
          </p:cNvPr>
          <p:cNvSpPr txBox="1"/>
          <p:nvPr/>
        </p:nvSpPr>
        <p:spPr>
          <a:xfrm>
            <a:off x="3293073" y="2044864"/>
            <a:ext cx="189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border-width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29AA09-025D-4575-A26C-EF377CE97DFB}"/>
              </a:ext>
            </a:extLst>
          </p:cNvPr>
          <p:cNvSpPr/>
          <p:nvPr/>
        </p:nvSpPr>
        <p:spPr>
          <a:xfrm>
            <a:off x="-1" y="2718607"/>
            <a:ext cx="9144001" cy="119738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71FB10-802E-4A47-A911-7DD261AC1FCD}"/>
              </a:ext>
            </a:extLst>
          </p:cNvPr>
          <p:cNvSpPr txBox="1"/>
          <p:nvPr/>
        </p:nvSpPr>
        <p:spPr>
          <a:xfrm>
            <a:off x="3293073" y="2751569"/>
            <a:ext cx="253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border-top-color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201D6F-96F4-43DC-A4EC-8293D4892F3A}"/>
              </a:ext>
            </a:extLst>
          </p:cNvPr>
          <p:cNvSpPr txBox="1"/>
          <p:nvPr/>
        </p:nvSpPr>
        <p:spPr>
          <a:xfrm>
            <a:off x="3293073" y="3094061"/>
            <a:ext cx="228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border-top-style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solid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A9EEE5-BDDB-4767-BC63-96A64D3272C2}"/>
              </a:ext>
            </a:extLst>
          </p:cNvPr>
          <p:cNvSpPr txBox="1"/>
          <p:nvPr/>
        </p:nvSpPr>
        <p:spPr>
          <a:xfrm>
            <a:off x="3293073" y="3463393"/>
            <a:ext cx="227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border-top-width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DB1E84-A148-48AD-85EF-00A84FCEBDEE}"/>
              </a:ext>
            </a:extLst>
          </p:cNvPr>
          <p:cNvSpPr/>
          <p:nvPr/>
        </p:nvSpPr>
        <p:spPr>
          <a:xfrm>
            <a:off x="-12972" y="4126370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909DC6-FE8C-4DBF-9125-4142C64CF30C}"/>
              </a:ext>
            </a:extLst>
          </p:cNvPr>
          <p:cNvSpPr txBox="1"/>
          <p:nvPr/>
        </p:nvSpPr>
        <p:spPr>
          <a:xfrm>
            <a:off x="3263636" y="4181984"/>
            <a:ext cx="286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border-top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2px solid orange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9455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24701"/>
            <a:ext cx="3818535" cy="4959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76988" y="2137420"/>
            <a:ext cx="272863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Позициониране</a:t>
            </a:r>
          </a:p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на елементи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0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24701"/>
            <a:ext cx="3818535" cy="4959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76983" y="2258095"/>
            <a:ext cx="272863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Мерни единици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1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555711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желаем да поставим даден елемент от страницата, на дадено място можем да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наречено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</a:t>
            </a:r>
          </a:p>
          <a:p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него има няколко различни стойности: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2DDC33-D275-4A51-A2EA-D3A0068FCC60}"/>
              </a:ext>
            </a:extLst>
          </p:cNvPr>
          <p:cNvSpPr txBox="1"/>
          <p:nvPr/>
        </p:nvSpPr>
        <p:spPr>
          <a:xfrm>
            <a:off x="3995936" y="1841837"/>
            <a:ext cx="158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fixed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E5847-0226-40AF-AEF8-EF52F55D9711}"/>
              </a:ext>
            </a:extLst>
          </p:cNvPr>
          <p:cNvSpPr txBox="1"/>
          <p:nvPr/>
        </p:nvSpPr>
        <p:spPr>
          <a:xfrm>
            <a:off x="467544" y="4081636"/>
            <a:ext cx="820891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Всяка една от тези стойности променя изцяло начина, по който се държи дадения таг </a:t>
            </a:r>
            <a:r>
              <a:rPr lang="bg-BG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(от гледна точка на визуализиране)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5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55571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E5847-0226-40AF-AEF8-EF52F55D9711}"/>
              </a:ext>
            </a:extLst>
          </p:cNvPr>
          <p:cNvSpPr txBox="1"/>
          <p:nvPr/>
        </p:nvSpPr>
        <p:spPr>
          <a:xfrm>
            <a:off x="467544" y="879039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е позиционирането, което браузерът използва по подразбиране.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Елементът, който искаме да позиционираме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се влияе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 като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5F85B-5A88-4EAC-9AB4-44C203B680F5}"/>
              </a:ext>
            </a:extLst>
          </p:cNvPr>
          <p:cNvSpPr/>
          <p:nvPr/>
        </p:nvSpPr>
        <p:spPr>
          <a:xfrm>
            <a:off x="-12972" y="1705372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68BE4-867E-4A97-B3C6-9F4ABC0D9D82}"/>
              </a:ext>
            </a:extLst>
          </p:cNvPr>
          <p:cNvSpPr txBox="1"/>
          <p:nvPr/>
        </p:nvSpPr>
        <p:spPr>
          <a:xfrm>
            <a:off x="3707904" y="1760986"/>
            <a:ext cx="15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position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static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8B9EA-5A59-475E-9C48-A40AE0F8303E}"/>
              </a:ext>
            </a:extLst>
          </p:cNvPr>
          <p:cNvSpPr txBox="1"/>
          <p:nvPr/>
        </p:nvSpPr>
        <p:spPr>
          <a:xfrm>
            <a:off x="4067944" y="3187827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всички елементи са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 тогава всеки елемент ще избутва останалите, като подсигурява, че няма да имаме застъпване на два или повече тага.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1464B-D026-467C-9ACB-FDAA22DA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340718"/>
            <a:ext cx="2952328" cy="25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95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55571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E5847-0226-40AF-AEF8-EF52F55D9711}"/>
              </a:ext>
            </a:extLst>
          </p:cNvPr>
          <p:cNvSpPr txBox="1"/>
          <p:nvPr/>
        </p:nvSpPr>
        <p:spPr>
          <a:xfrm>
            <a:off x="467544" y="879039"/>
            <a:ext cx="820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Начина, по който се държат елементи със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position:relative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много сходен със начина на държане на елементи със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position:static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Основната разлика, е че при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можем да дефинираме отстояние от четирите страни на елемента, използвайки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-та: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5F85B-5A88-4EAC-9AB4-44C203B680F5}"/>
              </a:ext>
            </a:extLst>
          </p:cNvPr>
          <p:cNvSpPr/>
          <p:nvPr/>
        </p:nvSpPr>
        <p:spPr>
          <a:xfrm>
            <a:off x="-12972" y="1705372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68BE4-867E-4A97-B3C6-9F4ABC0D9D82}"/>
              </a:ext>
            </a:extLst>
          </p:cNvPr>
          <p:cNvSpPr txBox="1"/>
          <p:nvPr/>
        </p:nvSpPr>
        <p:spPr>
          <a:xfrm>
            <a:off x="3722665" y="1760986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position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relative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8B9EA-5A59-475E-9C48-A40AE0F8303E}"/>
              </a:ext>
            </a:extLst>
          </p:cNvPr>
          <p:cNvSpPr txBox="1"/>
          <p:nvPr/>
        </p:nvSpPr>
        <p:spPr>
          <a:xfrm>
            <a:off x="4067944" y="2756940"/>
            <a:ext cx="46085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например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top:100px;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Елементът продължава да заема оригиналната си позиция, поне от гледна точка на другите елементи около него.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допълнение, елемента се отмества със 100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px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надолу, като тези 100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px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 избутват останалите елементи по страницата.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86440-D89F-4CD8-A2C4-CB48D5F1A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5" y="2285247"/>
            <a:ext cx="3024336" cy="25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55571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Fixed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E5847-0226-40AF-AEF8-EF52F55D9711}"/>
              </a:ext>
            </a:extLst>
          </p:cNvPr>
          <p:cNvSpPr txBox="1"/>
          <p:nvPr/>
        </p:nvSpPr>
        <p:spPr>
          <a:xfrm>
            <a:off x="467544" y="879039"/>
            <a:ext cx="820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position: fixed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позицията на елемента бива фиксирана към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viewport-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на дадената страница, без да има никакво значение какви други елементи има по страницата, нито къде се намира селектирания таг, спрямо останалите елементи.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5F85B-5A88-4EAC-9AB4-44C203B680F5}"/>
              </a:ext>
            </a:extLst>
          </p:cNvPr>
          <p:cNvSpPr/>
          <p:nvPr/>
        </p:nvSpPr>
        <p:spPr>
          <a:xfrm>
            <a:off x="-12972" y="1705372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68BE4-867E-4A97-B3C6-9F4ABC0D9D82}"/>
              </a:ext>
            </a:extLst>
          </p:cNvPr>
          <p:cNvSpPr txBox="1"/>
          <p:nvPr/>
        </p:nvSpPr>
        <p:spPr>
          <a:xfrm>
            <a:off x="3810253" y="1760986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position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fixed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0E4087-D7FA-4B86-948F-FC5CFE19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6" y="2285488"/>
            <a:ext cx="3179916" cy="25504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18B9EA-5A59-475E-9C48-A40AE0F8303E}"/>
              </a:ext>
            </a:extLst>
          </p:cNvPr>
          <p:cNvSpPr txBox="1"/>
          <p:nvPr/>
        </p:nvSpPr>
        <p:spPr>
          <a:xfrm>
            <a:off x="4067944" y="3187827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Оранжевия квадрат, ще стои винаги на една и съща позиция, независимо дали се преместваме надолу по страницата.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85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E5847-0226-40AF-AEF8-EF52F55D9711}"/>
              </a:ext>
            </a:extLst>
          </p:cNvPr>
          <p:cNvSpPr txBox="1"/>
          <p:nvPr/>
        </p:nvSpPr>
        <p:spPr>
          <a:xfrm>
            <a:off x="467544" y="446293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преместим елемента на друга позиция, трябва да му зададем отстояние от горе и отляво. Това става чрез следните два реда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CSS: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5F85B-5A88-4EAC-9AB4-44C203B680F5}"/>
              </a:ext>
            </a:extLst>
          </p:cNvPr>
          <p:cNvSpPr/>
          <p:nvPr/>
        </p:nvSpPr>
        <p:spPr>
          <a:xfrm>
            <a:off x="86246" y="1048253"/>
            <a:ext cx="9156972" cy="98067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68BE4-867E-4A97-B3C6-9F4ABC0D9D82}"/>
              </a:ext>
            </a:extLst>
          </p:cNvPr>
          <p:cNvSpPr txBox="1"/>
          <p:nvPr/>
        </p:nvSpPr>
        <p:spPr>
          <a:xfrm>
            <a:off x="4067944" y="1576412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200px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16DBF-0119-4663-BCCD-526158444EF0}"/>
              </a:ext>
            </a:extLst>
          </p:cNvPr>
          <p:cNvSpPr txBox="1"/>
          <p:nvPr/>
        </p:nvSpPr>
        <p:spPr>
          <a:xfrm>
            <a:off x="4067944" y="1158568"/>
            <a:ext cx="119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left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100px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DAD3A-7BB7-4DFA-9792-796DBBA7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175861"/>
            <a:ext cx="2899086" cy="269786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5A354F-E4C5-4F4D-8C65-910E92E03F1A}"/>
              </a:ext>
            </a:extLst>
          </p:cNvPr>
          <p:cNvCxnSpPr/>
          <p:nvPr/>
        </p:nvCxnSpPr>
        <p:spPr>
          <a:xfrm>
            <a:off x="2267743" y="2484697"/>
            <a:ext cx="0" cy="792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827161-7782-47E7-AE98-89F9C005BE3C}"/>
              </a:ext>
            </a:extLst>
          </p:cNvPr>
          <p:cNvSpPr txBox="1"/>
          <p:nvPr/>
        </p:nvSpPr>
        <p:spPr>
          <a:xfrm>
            <a:off x="1403647" y="2628713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200px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8E7C68-A8A5-403A-9E6F-0D27B4557D9C}"/>
              </a:ext>
            </a:extLst>
          </p:cNvPr>
          <p:cNvCxnSpPr>
            <a:cxnSpLocks/>
          </p:cNvCxnSpPr>
          <p:nvPr/>
        </p:nvCxnSpPr>
        <p:spPr>
          <a:xfrm flipH="1">
            <a:off x="2483767" y="4352964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85D164-7F82-48F7-9D38-268302B742A9}"/>
              </a:ext>
            </a:extLst>
          </p:cNvPr>
          <p:cNvSpPr txBox="1"/>
          <p:nvPr/>
        </p:nvSpPr>
        <p:spPr>
          <a:xfrm>
            <a:off x="1623434" y="4168298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100px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74B54-20F0-4CDA-9D57-095574346FD2}"/>
              </a:ext>
            </a:extLst>
          </p:cNvPr>
          <p:cNvSpPr txBox="1"/>
          <p:nvPr/>
        </p:nvSpPr>
        <p:spPr>
          <a:xfrm>
            <a:off x="5797312" y="337829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Съществуват също така 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bottom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542370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69172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E5847-0226-40AF-AEF8-EF52F55D9711}"/>
              </a:ext>
            </a:extLst>
          </p:cNvPr>
          <p:cNvSpPr txBox="1"/>
          <p:nvPr/>
        </p:nvSpPr>
        <p:spPr>
          <a:xfrm>
            <a:off x="467544" y="1015050"/>
            <a:ext cx="820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absolute,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задаваме позицията на елемента, по сходен начин както при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fixed.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Една от разликата е, че тук не позиционираме селектирания таг спрямо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viewport-a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страницата, а спрямо позицията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parent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елемента.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5F85B-5A88-4EAC-9AB4-44C203B680F5}"/>
              </a:ext>
            </a:extLst>
          </p:cNvPr>
          <p:cNvSpPr/>
          <p:nvPr/>
        </p:nvSpPr>
        <p:spPr>
          <a:xfrm>
            <a:off x="-12972" y="1841383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68BE4-867E-4A97-B3C6-9F4ABC0D9D82}"/>
              </a:ext>
            </a:extLst>
          </p:cNvPr>
          <p:cNvSpPr txBox="1"/>
          <p:nvPr/>
        </p:nvSpPr>
        <p:spPr>
          <a:xfrm>
            <a:off x="3498846" y="1896997"/>
            <a:ext cx="18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position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absolute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8B9EA-5A59-475E-9C48-A40AE0F8303E}"/>
              </a:ext>
            </a:extLst>
          </p:cNvPr>
          <p:cNvSpPr txBox="1"/>
          <p:nvPr/>
        </p:nvSpPr>
        <p:spPr>
          <a:xfrm>
            <a:off x="486260" y="2441709"/>
            <a:ext cx="79021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-тата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bottom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 напълно валидни и в този случай.</a:t>
            </a:r>
            <a:endParaRPr lang="bg-BG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този начин, ако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parent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елемента се премести или си промени размерите, това ще се отрази и на селектирания от нас елемент.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случай, че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parent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елемента има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position:static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то тогава за отправна точка ще се използва елементът на по-високо ново.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случай, че всички елементи нагоре по йерархията са със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position:static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тогава за отправна точка, ще се използва началото на документа (горния ляв ъгъл на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&gt;)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9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69172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Още един начин за позициониране на елементи по страницата, е чрез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Различни стойности могат да бъдат: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B3A88-565F-4517-AB22-BF06B26CA54B}"/>
              </a:ext>
            </a:extLst>
          </p:cNvPr>
          <p:cNvSpPr txBox="1"/>
          <p:nvPr/>
        </p:nvSpPr>
        <p:spPr>
          <a:xfrm>
            <a:off x="3815916" y="1561356"/>
            <a:ext cx="15841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inline-block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none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47F71E-FE67-4C3D-AD73-4A621EED8422}"/>
              </a:ext>
            </a:extLst>
          </p:cNvPr>
          <p:cNvSpPr txBox="1"/>
          <p:nvPr/>
        </p:nvSpPr>
        <p:spPr>
          <a:xfrm>
            <a:off x="467544" y="4369668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тази лекция, ще разгледаме само основните.</a:t>
            </a:r>
          </a:p>
        </p:txBody>
      </p:sp>
    </p:spTree>
    <p:extLst>
      <p:ext uri="{BB962C8B-B14F-4D97-AF65-F5344CB8AC3E}">
        <p14:creationId xmlns:p14="http://schemas.microsoft.com/office/powerpoint/2010/main" val="2985040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987185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искаме да скрием даден елемент от екрана, можем да поставим стойност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-то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display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1734406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3851834" y="1790020"/>
            <a:ext cx="144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display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none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D4244-310F-48C2-A842-8E32ED5EA959}"/>
              </a:ext>
            </a:extLst>
          </p:cNvPr>
          <p:cNvSpPr txBox="1"/>
          <p:nvPr/>
        </p:nvSpPr>
        <p:spPr>
          <a:xfrm>
            <a:off x="467544" y="2857500"/>
            <a:ext cx="8280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Без да има значение какъв е тагът или колко други елемента има вътре във него, ако сме поставили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display:none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този елемент, както и всичко вътре във него ще се скрие от екрана на потребителя.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Останалите тагове край този, който сме скрили, ще се държат все едно този елемент изобщо не съществува.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 Ако имаме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&lt;video&gt;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&lt;audio&gt;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ги скрием докато вървят съответно видеото или аудиото, то те ще продължават да вървят, дори и след като са скрити и ще продължаваме да чуваме звук.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CC3815-5CAD-4A5A-8D4C-E910B0411401}"/>
              </a:ext>
            </a:extLst>
          </p:cNvPr>
          <p:cNvSpPr txBox="1"/>
          <p:nvPr/>
        </p:nvSpPr>
        <p:spPr>
          <a:xfrm>
            <a:off x="467544" y="69172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None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93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4029530-D426-48B0-A775-5175ECD058FD}"/>
              </a:ext>
            </a:extLst>
          </p:cNvPr>
          <p:cNvSpPr/>
          <p:nvPr/>
        </p:nvSpPr>
        <p:spPr>
          <a:xfrm>
            <a:off x="-12972" y="3805600"/>
            <a:ext cx="9156972" cy="92410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69172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1589312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3851834" y="1644926"/>
            <a:ext cx="14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display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D4244-310F-48C2-A842-8E32ED5EA959}"/>
              </a:ext>
            </a:extLst>
          </p:cNvPr>
          <p:cNvSpPr txBox="1"/>
          <p:nvPr/>
        </p:nvSpPr>
        <p:spPr>
          <a:xfrm>
            <a:off x="467544" y="2410220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inline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 се стараят да заемат максимално малко пространство. 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Дори и да променяме височината и ширината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елемент, това няма да има ефект.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 за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тагове са: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B33F-5423-4A94-BC8B-D80DC2CAA885}"/>
              </a:ext>
            </a:extLst>
          </p:cNvPr>
          <p:cNvSpPr txBox="1"/>
          <p:nvPr/>
        </p:nvSpPr>
        <p:spPr>
          <a:xfrm>
            <a:off x="467544" y="98529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Относно позиционирането, всички елементите, които имат такъв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тип, ще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 държат като текст.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6559B-04E8-4A27-B20A-E28038F4E20C}"/>
              </a:ext>
            </a:extLst>
          </p:cNvPr>
          <p:cNvSpPr/>
          <p:nvPr/>
        </p:nvSpPr>
        <p:spPr>
          <a:xfrm>
            <a:off x="1043608" y="3843397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6FAC04-478F-4B3F-B9DB-DB0D56C74CA8}"/>
              </a:ext>
            </a:extLst>
          </p:cNvPr>
          <p:cNvSpPr/>
          <p:nvPr/>
        </p:nvSpPr>
        <p:spPr>
          <a:xfrm>
            <a:off x="1043608" y="4230546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0F4798-CAB2-453E-BB90-D5A6A8A80A3C}"/>
              </a:ext>
            </a:extLst>
          </p:cNvPr>
          <p:cNvSpPr/>
          <p:nvPr/>
        </p:nvSpPr>
        <p:spPr>
          <a:xfrm>
            <a:off x="3707904" y="3861214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img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16A536-70CD-4712-BC9A-11D02073B2C9}"/>
              </a:ext>
            </a:extLst>
          </p:cNvPr>
          <p:cNvSpPr/>
          <p:nvPr/>
        </p:nvSpPr>
        <p:spPr>
          <a:xfrm>
            <a:off x="3671328" y="4257258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3EB901-CBAC-4FA7-A270-44E7432E446B}"/>
              </a:ext>
            </a:extLst>
          </p:cNvPr>
          <p:cNvSpPr/>
          <p:nvPr/>
        </p:nvSpPr>
        <p:spPr>
          <a:xfrm>
            <a:off x="5869202" y="3850524"/>
            <a:ext cx="208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button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b="1" dirty="0">
                <a:solidFill>
                  <a:srgbClr val="0070C0"/>
                </a:solidFill>
              </a:rPr>
              <a:t>button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854052-741A-4F41-85F0-2973C998A162}"/>
              </a:ext>
            </a:extLst>
          </p:cNvPr>
          <p:cNvSpPr/>
          <p:nvPr/>
        </p:nvSpPr>
        <p:spPr>
          <a:xfrm>
            <a:off x="5869202" y="4260175"/>
            <a:ext cx="182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label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b="1" dirty="0">
                <a:solidFill>
                  <a:srgbClr val="0070C0"/>
                </a:solidFill>
              </a:rPr>
              <a:t> label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86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4029530-D426-48B0-A775-5175ECD058FD}"/>
              </a:ext>
            </a:extLst>
          </p:cNvPr>
          <p:cNvSpPr/>
          <p:nvPr/>
        </p:nvSpPr>
        <p:spPr>
          <a:xfrm>
            <a:off x="-12972" y="3805600"/>
            <a:ext cx="9156972" cy="92410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69172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1770108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3851834" y="1825722"/>
            <a:ext cx="14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display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D4244-310F-48C2-A842-8E32ED5EA959}"/>
              </a:ext>
            </a:extLst>
          </p:cNvPr>
          <p:cNvSpPr txBox="1"/>
          <p:nvPr/>
        </p:nvSpPr>
        <p:spPr>
          <a:xfrm>
            <a:off x="467544" y="2614111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Такива елементи могат да бъдат повлияни от промяна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 property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-та.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 за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тагове са: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B33F-5423-4A94-BC8B-D80DC2CAA885}"/>
              </a:ext>
            </a:extLst>
          </p:cNvPr>
          <p:cNvSpPr txBox="1"/>
          <p:nvPr/>
        </p:nvSpPr>
        <p:spPr>
          <a:xfrm>
            <a:off x="467544" y="98529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Елементи, които имат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diplay:block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винаги се стараят да заемат максималната широчина, която им е предоставена.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6559B-04E8-4A27-B20A-E28038F4E20C}"/>
              </a:ext>
            </a:extLst>
          </p:cNvPr>
          <p:cNvSpPr/>
          <p:nvPr/>
        </p:nvSpPr>
        <p:spPr>
          <a:xfrm>
            <a:off x="1043608" y="3843397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6FAC04-478F-4B3F-B9DB-DB0D56C74CA8}"/>
              </a:ext>
            </a:extLst>
          </p:cNvPr>
          <p:cNvSpPr/>
          <p:nvPr/>
        </p:nvSpPr>
        <p:spPr>
          <a:xfrm>
            <a:off x="1043608" y="4230546"/>
            <a:ext cx="1366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0F4798-CAB2-453E-BB90-D5A6A8A80A3C}"/>
              </a:ext>
            </a:extLst>
          </p:cNvPr>
          <p:cNvSpPr/>
          <p:nvPr/>
        </p:nvSpPr>
        <p:spPr>
          <a:xfrm>
            <a:off x="3707904" y="3861214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h1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16A536-70CD-4712-BC9A-11D02073B2C9}"/>
              </a:ext>
            </a:extLst>
          </p:cNvPr>
          <p:cNvSpPr/>
          <p:nvPr/>
        </p:nvSpPr>
        <p:spPr>
          <a:xfrm>
            <a:off x="3671328" y="4257258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ol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ul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3EB901-CBAC-4FA7-A270-44E7432E446B}"/>
              </a:ext>
            </a:extLst>
          </p:cNvPr>
          <p:cNvSpPr/>
          <p:nvPr/>
        </p:nvSpPr>
        <p:spPr>
          <a:xfrm>
            <a:off x="5869202" y="3850524"/>
            <a:ext cx="17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form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b="1" dirty="0">
                <a:solidFill>
                  <a:srgbClr val="0070C0"/>
                </a:solidFill>
              </a:rPr>
              <a:t>form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854052-741A-4F41-85F0-2973C998A162}"/>
              </a:ext>
            </a:extLst>
          </p:cNvPr>
          <p:cNvSpPr/>
          <p:nvPr/>
        </p:nvSpPr>
        <p:spPr>
          <a:xfrm>
            <a:off x="5897353" y="4288035"/>
            <a:ext cx="2203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семантични тагове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852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812360" y="0"/>
            <a:ext cx="133164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812360" y="39982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Мерни единици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202FD-5B4E-45FD-85C9-41719C16D9C7}"/>
              </a:ext>
            </a:extLst>
          </p:cNvPr>
          <p:cNvSpPr txBox="1"/>
          <p:nvPr/>
        </p:nvSpPr>
        <p:spPr>
          <a:xfrm>
            <a:off x="467544" y="1541187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използваме различни стойности за дадено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property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много често ни се налага да добавяме мерни единици след стойността: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22E6AD-4AA9-48AE-8E5B-B17745B1688D}"/>
              </a:ext>
            </a:extLst>
          </p:cNvPr>
          <p:cNvSpPr/>
          <p:nvPr/>
        </p:nvSpPr>
        <p:spPr>
          <a:xfrm>
            <a:off x="0" y="2281436"/>
            <a:ext cx="9144000" cy="411879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02C4E-5BE7-48A9-B3E0-E09B679DB135}"/>
              </a:ext>
            </a:extLst>
          </p:cNvPr>
          <p:cNvSpPr txBox="1"/>
          <p:nvPr/>
        </p:nvSpPr>
        <p:spPr>
          <a:xfrm>
            <a:off x="3900021" y="2323983"/>
            <a:ext cx="141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width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400px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391CC-7EBC-4801-B2CC-80847C7EA963}"/>
              </a:ext>
            </a:extLst>
          </p:cNvPr>
          <p:cNvSpPr txBox="1"/>
          <p:nvPr/>
        </p:nvSpPr>
        <p:spPr>
          <a:xfrm>
            <a:off x="467544" y="291034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мерната единица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px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(пиксели) има множество други, някой от които се използват само в определени ситуации, а други биха могли да бъдат използвани навсякъде.</a:t>
            </a:r>
          </a:p>
        </p:txBody>
      </p:sp>
    </p:spTree>
    <p:extLst>
      <p:ext uri="{BB962C8B-B14F-4D97-AF65-F5344CB8AC3E}">
        <p14:creationId xmlns:p14="http://schemas.microsoft.com/office/powerpoint/2010/main" val="1521836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020272" y="0"/>
            <a:ext cx="212372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020272" y="39982"/>
            <a:ext cx="2123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Позициониране на елементи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DDEBF-3C56-45F8-B9C0-B0AE8D9F6816}"/>
              </a:ext>
            </a:extLst>
          </p:cNvPr>
          <p:cNvSpPr txBox="1"/>
          <p:nvPr/>
        </p:nvSpPr>
        <p:spPr>
          <a:xfrm>
            <a:off x="467544" y="69172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Inline-block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2301945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3851834" y="2357559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display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inline-block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D4244-310F-48C2-A842-8E32ED5EA959}"/>
              </a:ext>
            </a:extLst>
          </p:cNvPr>
          <p:cNvSpPr txBox="1"/>
          <p:nvPr/>
        </p:nvSpPr>
        <p:spPr>
          <a:xfrm>
            <a:off x="467544" y="379360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Елемента едновременно заема минимално възможно разстояние по хоризонтал (както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в същото време, може да променяте широчината и височината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тата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B33F-5423-4A94-BC8B-D80DC2CAA885}"/>
              </a:ext>
            </a:extLst>
          </p:cNvPr>
          <p:cNvSpPr txBox="1"/>
          <p:nvPr/>
        </p:nvSpPr>
        <p:spPr>
          <a:xfrm>
            <a:off x="467544" y="98529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е нещо средно между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inline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block.</a:t>
            </a:r>
          </a:p>
        </p:txBody>
      </p:sp>
    </p:spTree>
    <p:extLst>
      <p:ext uri="{BB962C8B-B14F-4D97-AF65-F5344CB8AC3E}">
        <p14:creationId xmlns:p14="http://schemas.microsoft.com/office/powerpoint/2010/main" val="69062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24701"/>
            <a:ext cx="3818535" cy="4959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09665" y="2353444"/>
            <a:ext cx="286328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Още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CSS </a:t>
            </a:r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стилове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036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100392" y="0"/>
            <a:ext cx="104360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100392" y="39982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CSS </a:t>
            </a:r>
            <a:r>
              <a:rPr lang="bg-BG" sz="1200" b="1" dirty="0">
                <a:solidFill>
                  <a:schemeClr val="bg1"/>
                </a:solidFill>
              </a:rPr>
              <a:t>Стилове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1237711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2828414" y="1293325"/>
            <a:ext cx="35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background-image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(‘planet.png’)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D4244-310F-48C2-A842-8E32ED5EA959}"/>
              </a:ext>
            </a:extLst>
          </p:cNvPr>
          <p:cNvSpPr txBox="1"/>
          <p:nvPr/>
        </p:nvSpPr>
        <p:spPr>
          <a:xfrm>
            <a:off x="467544" y="3042623"/>
            <a:ext cx="4824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този начин задаваме изображение като фон на даден таг.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 изображението се повтаря многократно 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pattern: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B33F-5423-4A94-BC8B-D80DC2CAA885}"/>
              </a:ext>
            </a:extLst>
          </p:cNvPr>
          <p:cNvSpPr txBox="1"/>
          <p:nvPr/>
        </p:nvSpPr>
        <p:spPr>
          <a:xfrm>
            <a:off x="467544" y="65255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допълнение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към стиловете от предната лекция, можем да използваме и следните: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6C975-8A0A-44B9-B75C-B9882F90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982419"/>
            <a:ext cx="2892741" cy="29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67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100392" y="0"/>
            <a:ext cx="104360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100392" y="39982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CSS </a:t>
            </a:r>
            <a:r>
              <a:rPr lang="bg-BG" sz="1200" b="1" dirty="0">
                <a:solidFill>
                  <a:schemeClr val="bg1"/>
                </a:solidFill>
              </a:rPr>
              <a:t>Стилове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1237711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2828414" y="1293325"/>
            <a:ext cx="314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background-repeate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no-repeat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B33F-5423-4A94-BC8B-D80DC2CAA885}"/>
              </a:ext>
            </a:extLst>
          </p:cNvPr>
          <p:cNvSpPr txBox="1"/>
          <p:nvPr/>
        </p:nvSpPr>
        <p:spPr>
          <a:xfrm>
            <a:off x="467544" y="65255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предотвратим повторението на изображението, можем да поставим следния стил: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D7849-2C00-41C2-AC54-A5C553E46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968" y="1995654"/>
            <a:ext cx="2499856" cy="28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31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100392" y="0"/>
            <a:ext cx="104360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100392" y="39982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CSS </a:t>
            </a:r>
            <a:r>
              <a:rPr lang="bg-BG" sz="1200" b="1" dirty="0">
                <a:solidFill>
                  <a:schemeClr val="bg1"/>
                </a:solidFill>
              </a:rPr>
              <a:t>Стилове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1237711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2828414" y="1293325"/>
            <a:ext cx="285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background-position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center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B33F-5423-4A94-BC8B-D80DC2CAA885}"/>
              </a:ext>
            </a:extLst>
          </p:cNvPr>
          <p:cNvSpPr txBox="1"/>
          <p:nvPr/>
        </p:nvSpPr>
        <p:spPr>
          <a:xfrm>
            <a:off x="467544" y="65255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преместим изображението, трябва да използваме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background-position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372F8-48B6-4882-B51B-DCC7F8899336}"/>
              </a:ext>
            </a:extLst>
          </p:cNvPr>
          <p:cNvSpPr txBox="1"/>
          <p:nvPr/>
        </p:nvSpPr>
        <p:spPr>
          <a:xfrm>
            <a:off x="1863835" y="2497460"/>
            <a:ext cx="23608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Възможни стойности са: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216357-9063-42EA-B0EF-1B21A8C30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2" b="6949"/>
          <a:stretch/>
        </p:blipFill>
        <p:spPr>
          <a:xfrm>
            <a:off x="5292080" y="1921396"/>
            <a:ext cx="2448272" cy="28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3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100392" y="0"/>
            <a:ext cx="104360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100392" y="39982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CSS </a:t>
            </a:r>
            <a:r>
              <a:rPr lang="bg-BG" sz="1200" b="1" dirty="0">
                <a:solidFill>
                  <a:schemeClr val="bg1"/>
                </a:solidFill>
              </a:rPr>
              <a:t>Стилове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1237711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2828414" y="1293325"/>
            <a:ext cx="343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background-position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bottom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B33F-5423-4A94-BC8B-D80DC2CAA885}"/>
              </a:ext>
            </a:extLst>
          </p:cNvPr>
          <p:cNvSpPr txBox="1"/>
          <p:nvPr/>
        </p:nvSpPr>
        <p:spPr>
          <a:xfrm>
            <a:off x="467544" y="65255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позицията можем да дефинираме отстояние по Х и по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CEA8D-8CD3-40B3-AF8E-36DB5FF6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868977"/>
            <a:ext cx="2523363" cy="30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48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100392" y="0"/>
            <a:ext cx="104360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100392" y="39982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CSS </a:t>
            </a:r>
            <a:r>
              <a:rPr lang="bg-BG" sz="1200" b="1" dirty="0">
                <a:solidFill>
                  <a:schemeClr val="bg1"/>
                </a:solidFill>
              </a:rPr>
              <a:t>Стилове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1237711"/>
            <a:ext cx="9156972" cy="48056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2828414" y="1293325"/>
            <a:ext cx="326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background-position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20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150px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B33F-5423-4A94-BC8B-D80DC2CAA885}"/>
              </a:ext>
            </a:extLst>
          </p:cNvPr>
          <p:cNvSpPr txBox="1"/>
          <p:nvPr/>
        </p:nvSpPr>
        <p:spPr>
          <a:xfrm>
            <a:off x="467544" y="65255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стойност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мием да поставяме и числа със различни мерни единици, като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px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%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A79798-DE5D-4D71-A685-0D5E299A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876222"/>
            <a:ext cx="2686063" cy="31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66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100392" y="0"/>
            <a:ext cx="1043608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100392" y="39982"/>
            <a:ext cx="104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CSS </a:t>
            </a:r>
            <a:r>
              <a:rPr lang="bg-BG" sz="1200" b="1" dirty="0">
                <a:solidFill>
                  <a:schemeClr val="bg1"/>
                </a:solidFill>
              </a:rPr>
              <a:t>Стилове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8CA122-6C71-4CAF-AD18-3FDDD807418F}"/>
              </a:ext>
            </a:extLst>
          </p:cNvPr>
          <p:cNvSpPr/>
          <p:nvPr/>
        </p:nvSpPr>
        <p:spPr>
          <a:xfrm>
            <a:off x="-12972" y="1206116"/>
            <a:ext cx="9156972" cy="93130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35297-F2E0-4628-A896-7338D4561448}"/>
              </a:ext>
            </a:extLst>
          </p:cNvPr>
          <p:cNvSpPr txBox="1"/>
          <p:nvPr/>
        </p:nvSpPr>
        <p:spPr>
          <a:xfrm>
            <a:off x="2828414" y="1293325"/>
            <a:ext cx="358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background-image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(‘planet.png’)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9B33F-5423-4A94-BC8B-D80DC2CAA885}"/>
              </a:ext>
            </a:extLst>
          </p:cNvPr>
          <p:cNvSpPr txBox="1"/>
          <p:nvPr/>
        </p:nvSpPr>
        <p:spPr>
          <a:xfrm>
            <a:off x="467544" y="65255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комбинираме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background-image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background-color: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C4555-8723-4136-A20E-97D67827EBD9}"/>
              </a:ext>
            </a:extLst>
          </p:cNvPr>
          <p:cNvSpPr txBox="1"/>
          <p:nvPr/>
        </p:nvSpPr>
        <p:spPr>
          <a:xfrm>
            <a:off x="2828414" y="1655821"/>
            <a:ext cx="244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background-color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black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C8281-2671-4087-B70D-C8A8A340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224628"/>
            <a:ext cx="2467120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90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AE093-F3A5-46CD-A676-9497122D7567}"/>
              </a:ext>
            </a:extLst>
          </p:cNvPr>
          <p:cNvSpPr txBox="1"/>
          <p:nvPr/>
        </p:nvSpPr>
        <p:spPr>
          <a:xfrm>
            <a:off x="310040" y="600956"/>
            <a:ext cx="8395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Направете същото домашно както във лекция 4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но без да използвате таблици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със променен външен вид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7F32DC-666D-4581-9961-09677EF42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143033"/>
            <a:ext cx="6905549" cy="358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21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AE093-F3A5-46CD-A676-9497122D7567}"/>
              </a:ext>
            </a:extLst>
          </p:cNvPr>
          <p:cNvSpPr txBox="1"/>
          <p:nvPr/>
        </p:nvSpPr>
        <p:spPr>
          <a:xfrm>
            <a:off x="408361" y="913284"/>
            <a:ext cx="82809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потребителя слезе надолу в страницата, основното меню горе, трябва да стои винаги най-отгоре на екрана.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Шрифта 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“Verdana”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Цветовете можете да си ги вземете от тук: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https://flatuicolors.com/palette/defo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4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812360" y="0"/>
            <a:ext cx="133164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812360" y="39982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Мерни единици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202FD-5B4E-45FD-85C9-41719C16D9C7}"/>
              </a:ext>
            </a:extLst>
          </p:cNvPr>
          <p:cNvSpPr txBox="1"/>
          <p:nvPr/>
        </p:nvSpPr>
        <p:spPr>
          <a:xfrm>
            <a:off x="467544" y="518662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22E6AD-4AA9-48AE-8E5B-B17745B1688D}"/>
              </a:ext>
            </a:extLst>
          </p:cNvPr>
          <p:cNvSpPr/>
          <p:nvPr/>
        </p:nvSpPr>
        <p:spPr>
          <a:xfrm>
            <a:off x="0" y="913284"/>
            <a:ext cx="9144000" cy="411879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02C4E-5BE7-48A9-B3E0-E09B679DB135}"/>
              </a:ext>
            </a:extLst>
          </p:cNvPr>
          <p:cNvSpPr txBox="1"/>
          <p:nvPr/>
        </p:nvSpPr>
        <p:spPr>
          <a:xfrm>
            <a:off x="3900021" y="95583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width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40</a:t>
            </a:r>
            <a:r>
              <a:rPr lang="bg-BG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391CC-7EBC-4801-B2CC-80847C7EA963}"/>
              </a:ext>
            </a:extLst>
          </p:cNvPr>
          <p:cNvSpPr txBox="1"/>
          <p:nvPr/>
        </p:nvSpPr>
        <p:spPr>
          <a:xfrm>
            <a:off x="467544" y="143138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използваме проценти за мерна единица, трябва да знаем че те могат да бъдат не само между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0% и 100%, а в някой ситуации, могат да са със стойност по-голяма то 100%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1EFEB2-95BF-40AC-B0ED-5CDD59610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36"/>
          <a:stretch/>
        </p:blipFill>
        <p:spPr>
          <a:xfrm>
            <a:off x="467544" y="2137420"/>
            <a:ext cx="3312368" cy="2797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DC04D-CB17-422A-BB02-2B8A681CB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119200"/>
            <a:ext cx="3970726" cy="28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5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812360" y="0"/>
            <a:ext cx="133164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812360" y="39982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Мерни единици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202FD-5B4E-45FD-85C9-41719C16D9C7}"/>
              </a:ext>
            </a:extLst>
          </p:cNvPr>
          <p:cNvSpPr txBox="1"/>
          <p:nvPr/>
        </p:nvSpPr>
        <p:spPr>
          <a:xfrm>
            <a:off x="467544" y="518662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391CC-7EBC-4801-B2CC-80847C7EA963}"/>
              </a:ext>
            </a:extLst>
          </p:cNvPr>
          <p:cNvSpPr txBox="1"/>
          <p:nvPr/>
        </p:nvSpPr>
        <p:spPr>
          <a:xfrm>
            <a:off x="467544" y="2065412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използваме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за мерна единица, трябва да имаме в предвид, че става на въпрос за процент от същото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горния елемент. 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сложим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height: 50%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даден елемент, това означава, че този елемент искаме да го направим 50% от височината на неговия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parent. 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9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812360" y="0"/>
            <a:ext cx="133164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812360" y="39982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Мерни единици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202FD-5B4E-45FD-85C9-41719C16D9C7}"/>
              </a:ext>
            </a:extLst>
          </p:cNvPr>
          <p:cNvSpPr txBox="1"/>
          <p:nvPr/>
        </p:nvSpPr>
        <p:spPr>
          <a:xfrm>
            <a:off x="467544" y="518662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391CC-7EBC-4801-B2CC-80847C7EA963}"/>
              </a:ext>
            </a:extLst>
          </p:cNvPr>
          <p:cNvSpPr txBox="1"/>
          <p:nvPr/>
        </p:nvSpPr>
        <p:spPr>
          <a:xfrm>
            <a:off x="467544" y="857216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е мерна единица, която се отнася само за текст. 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означава, че текста във дадения елемент, ще бъде равен на 100% от зададения до момента размер.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2em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съответно ще означава: два пъти по-голям от размера на шрифта до момента.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7248E7-B50C-423E-BFF8-7E30272E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1725550"/>
            <a:ext cx="8705088" cy="1531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F685D-9A04-4814-880E-5857769E9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80"/>
          <a:stretch/>
        </p:blipFill>
        <p:spPr>
          <a:xfrm>
            <a:off x="200025" y="3415941"/>
            <a:ext cx="8743950" cy="14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6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7812360" y="0"/>
            <a:ext cx="133164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7812360" y="39982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Мерни единици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391CC-7EBC-4801-B2CC-80847C7EA963}"/>
              </a:ext>
            </a:extLst>
          </p:cNvPr>
          <p:cNvSpPr txBox="1"/>
          <p:nvPr/>
        </p:nvSpPr>
        <p:spPr>
          <a:xfrm>
            <a:off x="1403648" y="1345332"/>
            <a:ext cx="6120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гореспоменатите мерни единици, има много други: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cm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mm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</a:t>
            </a: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</a:t>
            </a:r>
          </a:p>
          <a:p>
            <a:pPr algn="ctr"/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pt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….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повече информация, можете да погледнете тук: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www.w3schools.com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64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24701"/>
            <a:ext cx="3818535" cy="4959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597773" y="2258095"/>
            <a:ext cx="188705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BOX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24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068E22-0ACE-459D-84D4-3CE8E24314DE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50BDA-8D13-4E8A-9B0F-6E41F257BD43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2168A-407B-4C0A-B244-4246ABACA539}"/>
              </a:ext>
            </a:extLst>
          </p:cNvPr>
          <p:cNvSpPr/>
          <p:nvPr/>
        </p:nvSpPr>
        <p:spPr>
          <a:xfrm>
            <a:off x="8244408" y="0"/>
            <a:ext cx="89959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A4A6C-69D4-46B9-B6D6-CA959EB432FE}"/>
              </a:ext>
            </a:extLst>
          </p:cNvPr>
          <p:cNvSpPr txBox="1"/>
          <p:nvPr/>
        </p:nvSpPr>
        <p:spPr>
          <a:xfrm>
            <a:off x="8244408" y="39982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Box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76885-25FC-4E3A-BC59-13954DDC90BE}"/>
              </a:ext>
            </a:extLst>
          </p:cNvPr>
          <p:cNvSpPr txBox="1"/>
          <p:nvPr/>
        </p:nvSpPr>
        <p:spPr>
          <a:xfrm>
            <a:off x="467544" y="625252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 model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таг, който се визуализира на екрана, може да бъде представен като кутия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своите слоеве, които обвиват дадения таг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Спрямо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W3C, box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модела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 състои от 4 слоя: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F9428-CD05-475E-8489-A0450C3F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209428"/>
            <a:ext cx="3562004" cy="25115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21DD7-F564-43ED-AACB-90DED83CEBA6}"/>
              </a:ext>
            </a:extLst>
          </p:cNvPr>
          <p:cNvSpPr txBox="1"/>
          <p:nvPr/>
        </p:nvSpPr>
        <p:spPr>
          <a:xfrm>
            <a:off x="5652120" y="2569468"/>
            <a:ext cx="12241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78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3015</TotalTime>
  <Words>1969</Words>
  <Application>Microsoft Office PowerPoint</Application>
  <PresentationFormat>On-screen Show (16:10)</PresentationFormat>
  <Paragraphs>308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Segoe UI Black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12</cp:revision>
  <dcterms:created xsi:type="dcterms:W3CDTF">2015-10-11T06:58:48Z</dcterms:created>
  <dcterms:modified xsi:type="dcterms:W3CDTF">2018-03-25T06:16:49Z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https://d.docs.live.net/ba66283bcb01e904/Desktop/Lectures/L6/Swift-FECourse-L6.pptx</vt:lpwstr>
  </property>
</Properties>
</file>